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49" r:id="rId1"/>
  </p:sldMasterIdLst>
  <p:notesMasterIdLst>
    <p:notesMasterId r:id="rId23"/>
  </p:notesMasterIdLst>
  <p:sldIdLst>
    <p:sldId id="375" r:id="rId2"/>
    <p:sldId id="444" r:id="rId3"/>
    <p:sldId id="443" r:id="rId4"/>
    <p:sldId id="446" r:id="rId5"/>
    <p:sldId id="447" r:id="rId6"/>
    <p:sldId id="445" r:id="rId7"/>
    <p:sldId id="442" r:id="rId8"/>
    <p:sldId id="441" r:id="rId9"/>
    <p:sldId id="469" r:id="rId10"/>
    <p:sldId id="459" r:id="rId11"/>
    <p:sldId id="467" r:id="rId12"/>
    <p:sldId id="458" r:id="rId13"/>
    <p:sldId id="460" r:id="rId14"/>
    <p:sldId id="456" r:id="rId15"/>
    <p:sldId id="461" r:id="rId16"/>
    <p:sldId id="463" r:id="rId17"/>
    <p:sldId id="464" r:id="rId18"/>
    <p:sldId id="465" r:id="rId19"/>
    <p:sldId id="468" r:id="rId20"/>
    <p:sldId id="449" r:id="rId21"/>
    <p:sldId id="470" r:id="rId22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pitchFamily="34" charset="0"/>
        <a:ea typeface="+mn-ea"/>
        <a:cs typeface="+mn-cs"/>
      </a:defRPr>
    </a:lvl1pPr>
    <a:lvl2pPr marL="457153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pitchFamily="34" charset="0"/>
        <a:ea typeface="+mn-ea"/>
        <a:cs typeface="+mn-cs"/>
      </a:defRPr>
    </a:lvl2pPr>
    <a:lvl3pPr marL="914306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pitchFamily="34" charset="0"/>
        <a:ea typeface="+mn-ea"/>
        <a:cs typeface="+mn-cs"/>
      </a:defRPr>
    </a:lvl3pPr>
    <a:lvl4pPr marL="1371459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pitchFamily="34" charset="0"/>
        <a:ea typeface="+mn-ea"/>
        <a:cs typeface="+mn-cs"/>
      </a:defRPr>
    </a:lvl4pPr>
    <a:lvl5pPr marL="1828613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pitchFamily="34" charset="0"/>
        <a:ea typeface="+mn-ea"/>
        <a:cs typeface="+mn-cs"/>
      </a:defRPr>
    </a:lvl5pPr>
    <a:lvl6pPr marL="2285766" algn="l" defTabSz="914306" rtl="0" eaLnBrk="1" latinLnBrk="0" hangingPunct="1">
      <a:defRPr kern="1200">
        <a:solidFill>
          <a:schemeClr val="tx1"/>
        </a:solidFill>
        <a:latin typeface="Verdana" pitchFamily="34" charset="0"/>
        <a:ea typeface="+mn-ea"/>
        <a:cs typeface="+mn-cs"/>
      </a:defRPr>
    </a:lvl6pPr>
    <a:lvl7pPr marL="2742919" algn="l" defTabSz="914306" rtl="0" eaLnBrk="1" latinLnBrk="0" hangingPunct="1">
      <a:defRPr kern="1200">
        <a:solidFill>
          <a:schemeClr val="tx1"/>
        </a:solidFill>
        <a:latin typeface="Verdana" pitchFamily="34" charset="0"/>
        <a:ea typeface="+mn-ea"/>
        <a:cs typeface="+mn-cs"/>
      </a:defRPr>
    </a:lvl7pPr>
    <a:lvl8pPr marL="3200072" algn="l" defTabSz="914306" rtl="0" eaLnBrk="1" latinLnBrk="0" hangingPunct="1">
      <a:defRPr kern="1200">
        <a:solidFill>
          <a:schemeClr val="tx1"/>
        </a:solidFill>
        <a:latin typeface="Verdana" pitchFamily="34" charset="0"/>
        <a:ea typeface="+mn-ea"/>
        <a:cs typeface="+mn-cs"/>
      </a:defRPr>
    </a:lvl8pPr>
    <a:lvl9pPr marL="3657226" algn="l" defTabSz="914306" rtl="0" eaLnBrk="1" latinLnBrk="0" hangingPunct="1">
      <a:defRPr kern="1200">
        <a:solidFill>
          <a:schemeClr val="tx1"/>
        </a:solidFill>
        <a:latin typeface="Verdana" pitchFamily="34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289" autoAdjust="0"/>
    <p:restoredTop sz="87975" autoAdjust="0"/>
  </p:normalViewPr>
  <p:slideViewPr>
    <p:cSldViewPr>
      <p:cViewPr>
        <p:scale>
          <a:sx n="75" d="100"/>
          <a:sy n="75" d="100"/>
        </p:scale>
        <p:origin x="-90" y="-390"/>
      </p:cViewPr>
      <p:guideLst>
        <p:guide orient="horz" pos="432"/>
        <p:guide pos="432"/>
      </p:guideLst>
    </p:cSldViewPr>
  </p:slideViewPr>
  <p:outlineViewPr>
    <p:cViewPr>
      <p:scale>
        <a:sx n="33" d="100"/>
        <a:sy n="33" d="100"/>
      </p:scale>
      <p:origin x="0" y="1991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41" d="100"/>
        <a:sy n="141" d="100"/>
      </p:scale>
      <p:origin x="0" y="1263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0" hangingPunct="0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0" hangingPunct="0">
              <a:defRPr sz="1200" smtClean="0"/>
            </a:lvl1pPr>
          </a:lstStyle>
          <a:p>
            <a:pPr>
              <a:defRPr/>
            </a:pPr>
            <a:fld id="{BEBBBBF5-6E4F-4E56-ABD7-645649457D00}" type="datetimeFigureOut">
              <a:rPr lang="en-US"/>
              <a:pPr>
                <a:defRPr/>
              </a:pPr>
              <a:t>9/30/2013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0" hangingPunct="0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0" hangingPunct="0">
              <a:defRPr sz="1200" smtClean="0"/>
            </a:lvl1pPr>
          </a:lstStyle>
          <a:p>
            <a:pPr>
              <a:defRPr/>
            </a:pPr>
            <a:fld id="{8C912253-85FE-43D3-B77D-3969F01AD52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20370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53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06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459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613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766" algn="l" defTabSz="91430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919" algn="l" defTabSz="91430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072" algn="l" defTabSz="91430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226" algn="l" defTabSz="91430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C912253-85FE-43D3-B77D-3969F01AD52E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3572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7"/>
          <p:cNvSpPr>
            <a:spLocks noChangeArrowheads="1"/>
          </p:cNvSpPr>
          <p:nvPr/>
        </p:nvSpPr>
        <p:spPr bwMode="auto">
          <a:xfrm>
            <a:off x="685801" y="2393951"/>
            <a:ext cx="7772400" cy="109538"/>
          </a:xfrm>
          <a:custGeom>
            <a:avLst/>
            <a:gdLst>
              <a:gd name="G0" fmla="+- 618 0 0"/>
            </a:gdLst>
            <a:ahLst/>
            <a:cxnLst>
              <a:cxn ang="0">
                <a:pos x="0" y="0"/>
              </a:cxn>
              <a:cxn ang="0">
                <a:pos x="618" y="0"/>
              </a:cxn>
              <a:cxn ang="0">
                <a:pos x="618" y="1000"/>
              </a:cxn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618" y="0"/>
                </a:lnTo>
                <a:lnTo>
                  <a:pt x="618" y="1000"/>
                </a:lnTo>
                <a:lnTo>
                  <a:pt x="0" y="100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chemeClr val="accent2"/>
          </a:solidFill>
          <a:ln w="9525">
            <a:solidFill>
              <a:schemeClr val="accent2"/>
            </a:solidFill>
            <a:round/>
            <a:headEnd/>
            <a:tailEnd/>
          </a:ln>
        </p:spPr>
        <p:txBody>
          <a:bodyPr lIns="91431" tIns="45715" rIns="91431" bIns="45715"/>
          <a:lstStyle/>
          <a:p>
            <a:pPr>
              <a:defRPr/>
            </a:pPr>
            <a:endParaRPr lang="en-US" sz="2400">
              <a:latin typeface="Times New Roman" pitchFamily="18" charset="0"/>
            </a:endParaRPr>
          </a:p>
        </p:txBody>
      </p:sp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1" y="990600"/>
            <a:ext cx="7772400" cy="1371600"/>
          </a:xfrm>
        </p:spPr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447800" y="3429001"/>
            <a:ext cx="7010400" cy="16002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3400"/>
            </a:lvl1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4554840-E983-4AA6-8EDC-C7DE5B30B48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A498529-18E2-489F-B15F-8DE7BE218D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73839" y="304800"/>
            <a:ext cx="2001837" cy="5715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66738" y="304800"/>
            <a:ext cx="5854700" cy="57150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18ED979-C763-421F-BD51-4B32D6DFA18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086600" y="6534150"/>
            <a:ext cx="1981200" cy="24765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FFBFE57-1DE5-4A29-A9FF-EC4ABD874A9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4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4" y="2906714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53" indent="0">
              <a:buNone/>
              <a:defRPr sz="1800"/>
            </a:lvl2pPr>
            <a:lvl3pPr marL="914306" indent="0">
              <a:buNone/>
              <a:defRPr sz="1600"/>
            </a:lvl3pPr>
            <a:lvl4pPr marL="1371459" indent="0">
              <a:buNone/>
              <a:defRPr sz="1400"/>
            </a:lvl4pPr>
            <a:lvl5pPr marL="1828613" indent="0">
              <a:buNone/>
              <a:defRPr sz="1400"/>
            </a:lvl5pPr>
            <a:lvl6pPr marL="2285766" indent="0">
              <a:buNone/>
              <a:defRPr sz="1400"/>
            </a:lvl6pPr>
            <a:lvl7pPr marL="2742919" indent="0">
              <a:buNone/>
              <a:defRPr sz="1400"/>
            </a:lvl7pPr>
            <a:lvl8pPr marL="3200072" indent="0">
              <a:buNone/>
              <a:defRPr sz="1400"/>
            </a:lvl8pPr>
            <a:lvl9pPr marL="3657226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B0AE49C-AF5B-431E-9047-AC7E3DFBF2B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66738" y="1752600"/>
            <a:ext cx="3924300" cy="4267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3438" y="1752600"/>
            <a:ext cx="3924300" cy="4267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5CF3B0-F917-479E-B83C-9CF49C96416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53" indent="0">
              <a:buNone/>
              <a:defRPr sz="2000" b="1"/>
            </a:lvl2pPr>
            <a:lvl3pPr marL="914306" indent="0">
              <a:buNone/>
              <a:defRPr sz="1800" b="1"/>
            </a:lvl3pPr>
            <a:lvl4pPr marL="1371459" indent="0">
              <a:buNone/>
              <a:defRPr sz="1600" b="1"/>
            </a:lvl4pPr>
            <a:lvl5pPr marL="1828613" indent="0">
              <a:buNone/>
              <a:defRPr sz="1600" b="1"/>
            </a:lvl5pPr>
            <a:lvl6pPr marL="2285766" indent="0">
              <a:buNone/>
              <a:defRPr sz="1600" b="1"/>
            </a:lvl6pPr>
            <a:lvl7pPr marL="2742919" indent="0">
              <a:buNone/>
              <a:defRPr sz="1600" b="1"/>
            </a:lvl7pPr>
            <a:lvl8pPr marL="3200072" indent="0">
              <a:buNone/>
              <a:defRPr sz="1600" b="1"/>
            </a:lvl8pPr>
            <a:lvl9pPr marL="3657226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1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53" indent="0">
              <a:buNone/>
              <a:defRPr sz="2000" b="1"/>
            </a:lvl2pPr>
            <a:lvl3pPr marL="914306" indent="0">
              <a:buNone/>
              <a:defRPr sz="1800" b="1"/>
            </a:lvl3pPr>
            <a:lvl4pPr marL="1371459" indent="0">
              <a:buNone/>
              <a:defRPr sz="1600" b="1"/>
            </a:lvl4pPr>
            <a:lvl5pPr marL="1828613" indent="0">
              <a:buNone/>
              <a:defRPr sz="1600" b="1"/>
            </a:lvl5pPr>
            <a:lvl6pPr marL="2285766" indent="0">
              <a:buNone/>
              <a:defRPr sz="1600" b="1"/>
            </a:lvl6pPr>
            <a:lvl7pPr marL="2742919" indent="0">
              <a:buNone/>
              <a:defRPr sz="1600" b="1"/>
            </a:lvl7pPr>
            <a:lvl8pPr marL="3200072" indent="0">
              <a:buNone/>
              <a:defRPr sz="1600" b="1"/>
            </a:lvl8pPr>
            <a:lvl9pPr marL="3657226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72DC8AB-323F-4E6B-81DE-05595F79FF9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AE13434-3C46-466F-8362-4AFCE65291C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3CC2F5-B34B-4F56-8C65-DD99B9E25DA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1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435101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53" indent="0">
              <a:buNone/>
              <a:defRPr sz="1200"/>
            </a:lvl2pPr>
            <a:lvl3pPr marL="914306" indent="0">
              <a:buNone/>
              <a:defRPr sz="1000"/>
            </a:lvl3pPr>
            <a:lvl4pPr marL="1371459" indent="0">
              <a:buNone/>
              <a:defRPr sz="900"/>
            </a:lvl4pPr>
            <a:lvl5pPr marL="1828613" indent="0">
              <a:buNone/>
              <a:defRPr sz="900"/>
            </a:lvl5pPr>
            <a:lvl6pPr marL="2285766" indent="0">
              <a:buNone/>
              <a:defRPr sz="900"/>
            </a:lvl6pPr>
            <a:lvl7pPr marL="2742919" indent="0">
              <a:buNone/>
              <a:defRPr sz="900"/>
            </a:lvl7pPr>
            <a:lvl8pPr marL="3200072" indent="0">
              <a:buNone/>
              <a:defRPr sz="900"/>
            </a:lvl8pPr>
            <a:lvl9pPr marL="3657226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6769A21-2557-4F47-81A4-1031197E7B0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53" indent="0">
              <a:buNone/>
              <a:defRPr sz="2800"/>
            </a:lvl2pPr>
            <a:lvl3pPr marL="914306" indent="0">
              <a:buNone/>
              <a:defRPr sz="2400"/>
            </a:lvl3pPr>
            <a:lvl4pPr marL="1371459" indent="0">
              <a:buNone/>
              <a:defRPr sz="2000"/>
            </a:lvl4pPr>
            <a:lvl5pPr marL="1828613" indent="0">
              <a:buNone/>
              <a:defRPr sz="2000"/>
            </a:lvl5pPr>
            <a:lvl6pPr marL="2285766" indent="0">
              <a:buNone/>
              <a:defRPr sz="2000"/>
            </a:lvl6pPr>
            <a:lvl7pPr marL="2742919" indent="0">
              <a:buNone/>
              <a:defRPr sz="2000"/>
            </a:lvl7pPr>
            <a:lvl8pPr marL="3200072" indent="0">
              <a:buNone/>
              <a:defRPr sz="2000"/>
            </a:lvl8pPr>
            <a:lvl9pPr marL="3657226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153" indent="0">
              <a:buNone/>
              <a:defRPr sz="1200"/>
            </a:lvl2pPr>
            <a:lvl3pPr marL="914306" indent="0">
              <a:buNone/>
              <a:defRPr sz="1000"/>
            </a:lvl3pPr>
            <a:lvl4pPr marL="1371459" indent="0">
              <a:buNone/>
              <a:defRPr sz="900"/>
            </a:lvl4pPr>
            <a:lvl5pPr marL="1828613" indent="0">
              <a:buNone/>
              <a:defRPr sz="900"/>
            </a:lvl5pPr>
            <a:lvl6pPr marL="2285766" indent="0">
              <a:buNone/>
              <a:defRPr sz="900"/>
            </a:lvl6pPr>
            <a:lvl7pPr marL="2742919" indent="0">
              <a:buNone/>
              <a:defRPr sz="900"/>
            </a:lvl7pPr>
            <a:lvl8pPr marL="3200072" indent="0">
              <a:buNone/>
              <a:defRPr sz="900"/>
            </a:lvl8pPr>
            <a:lvl9pPr marL="3657226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613ECF5-4DE0-49E7-8BAF-1D41A269F02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74675" y="304801"/>
            <a:ext cx="8001001" cy="121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1" tIns="45715" rIns="91431" bIns="45715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66738" y="1752600"/>
            <a:ext cx="8001001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1" tIns="45715" rIns="91431" bIns="4571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100" name="AutoShape 4"/>
          <p:cNvSpPr>
            <a:spLocks noChangeArrowheads="1"/>
          </p:cNvSpPr>
          <p:nvPr/>
        </p:nvSpPr>
        <p:spPr bwMode="auto">
          <a:xfrm>
            <a:off x="609600" y="1566864"/>
            <a:ext cx="7958138" cy="109537"/>
          </a:xfrm>
          <a:custGeom>
            <a:avLst/>
            <a:gdLst>
              <a:gd name="G0" fmla="+- 585 0 0"/>
            </a:gdLst>
            <a:ahLst/>
            <a:cxnLst>
              <a:cxn ang="0">
                <a:pos x="0" y="0"/>
              </a:cxn>
              <a:cxn ang="0">
                <a:pos x="585" y="0"/>
              </a:cxn>
              <a:cxn ang="0">
                <a:pos x="585" y="1000"/>
              </a:cxn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585" y="0"/>
                </a:lnTo>
                <a:lnTo>
                  <a:pt x="585" y="1000"/>
                </a:lnTo>
                <a:lnTo>
                  <a:pt x="0" y="100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chemeClr val="accent2"/>
          </a:solidFill>
          <a:ln w="9525">
            <a:solidFill>
              <a:schemeClr val="accent2"/>
            </a:solidFill>
            <a:round/>
            <a:headEnd/>
            <a:tailEnd/>
          </a:ln>
        </p:spPr>
        <p:txBody>
          <a:bodyPr lIns="91431" tIns="45715" rIns="91431" bIns="45715"/>
          <a:lstStyle/>
          <a:p>
            <a:pPr>
              <a:defRPr/>
            </a:pPr>
            <a:endParaRPr lang="en-US" sz="2400">
              <a:latin typeface="Times New Roman" pitchFamily="18" charset="0"/>
            </a:endParaRPr>
          </a:p>
        </p:txBody>
      </p:sp>
      <p:sp>
        <p:nvSpPr>
          <p:cNvPr id="4101" name="Line 5"/>
          <p:cNvSpPr>
            <a:spLocks noChangeShapeType="1"/>
          </p:cNvSpPr>
          <p:nvPr/>
        </p:nvSpPr>
        <p:spPr bwMode="auto">
          <a:xfrm flipV="1">
            <a:off x="609601" y="6172200"/>
            <a:ext cx="7924800" cy="0"/>
          </a:xfrm>
          <a:prstGeom prst="line">
            <a:avLst/>
          </a:prstGeom>
          <a:noFill/>
          <a:ln w="3175">
            <a:solidFill>
              <a:schemeClr val="accent2"/>
            </a:solidFill>
            <a:round/>
            <a:headEnd/>
            <a:tailEnd/>
          </a:ln>
          <a:effectLst/>
        </p:spPr>
        <p:txBody>
          <a:bodyPr lIns="91431" tIns="45715" rIns="91431" bIns="45715"/>
          <a:lstStyle/>
          <a:p>
            <a:pPr eaLnBrk="0" hangingPunct="0">
              <a:defRPr/>
            </a:pPr>
            <a:endParaRPr lang="en-US"/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90600" y="6248400"/>
            <a:ext cx="19812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1" tIns="45715" rIns="91431" bIns="45715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1" tIns="45715" rIns="91431" bIns="45715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4" name="Rectangle 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172200" y="6248400"/>
            <a:ext cx="19812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1" tIns="45715" rIns="91431" bIns="45715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71DD9ECE-C1D9-4C47-BC61-44792C1820B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Microsoft Sans Serif" pitchFamily="34" charset="0"/>
        </a:defRPr>
      </a:lvl2pPr>
      <a:lvl3pPr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Microsoft Sans Serif" pitchFamily="34" charset="0"/>
        </a:defRPr>
      </a:lvl3pPr>
      <a:lvl4pPr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Microsoft Sans Serif" pitchFamily="34" charset="0"/>
        </a:defRPr>
      </a:lvl4pPr>
      <a:lvl5pPr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Microsoft Sans Serif" pitchFamily="34" charset="0"/>
        </a:defRPr>
      </a:lvl5pPr>
      <a:lvl6pPr marL="457153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Microsoft Sans Serif" pitchFamily="34" charset="0"/>
        </a:defRPr>
      </a:lvl6pPr>
      <a:lvl7pPr marL="914306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Microsoft Sans Serif" pitchFamily="34" charset="0"/>
        </a:defRPr>
      </a:lvl7pPr>
      <a:lvl8pPr marL="1371459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Microsoft Sans Serif" pitchFamily="34" charset="0"/>
        </a:defRPr>
      </a:lvl8pPr>
      <a:lvl9pPr marL="1828613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Microsoft Sans Serif" pitchFamily="34" charset="0"/>
        </a:defRPr>
      </a:lvl9pPr>
    </p:titleStyle>
    <p:bodyStyle>
      <a:lvl1pPr marL="469852" indent="-469852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o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907957" indent="-436518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n"/>
        <a:defRPr sz="2800">
          <a:solidFill>
            <a:schemeClr val="tx1"/>
          </a:solidFill>
          <a:latin typeface="+mn-lt"/>
        </a:defRPr>
      </a:lvl2pPr>
      <a:lvl3pPr marL="1304791" indent="-395248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o"/>
        <a:defRPr sz="2400">
          <a:solidFill>
            <a:schemeClr val="tx1"/>
          </a:solidFill>
          <a:latin typeface="+mn-lt"/>
        </a:defRPr>
      </a:lvl3pPr>
      <a:lvl4pPr marL="1693690" indent="-387310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4pPr>
      <a:lvl5pPr marL="2093699" indent="-398422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o"/>
        <a:defRPr sz="1600">
          <a:solidFill>
            <a:schemeClr val="tx1"/>
          </a:solidFill>
          <a:latin typeface="+mn-lt"/>
        </a:defRPr>
      </a:lvl5pPr>
      <a:lvl6pPr marL="2550852" indent="-398422" algn="l" rtl="0" eaLnBrk="1" fontAlgn="base" hangingPunct="1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o"/>
        <a:defRPr sz="1600">
          <a:solidFill>
            <a:schemeClr val="tx1"/>
          </a:solidFill>
          <a:latin typeface="+mn-lt"/>
        </a:defRPr>
      </a:lvl6pPr>
      <a:lvl7pPr marL="3008005" indent="-398422" algn="l" rtl="0" eaLnBrk="1" fontAlgn="base" hangingPunct="1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o"/>
        <a:defRPr sz="1600">
          <a:solidFill>
            <a:schemeClr val="tx1"/>
          </a:solidFill>
          <a:latin typeface="+mn-lt"/>
        </a:defRPr>
      </a:lvl7pPr>
      <a:lvl8pPr marL="3465158" indent="-398422" algn="l" rtl="0" eaLnBrk="1" fontAlgn="base" hangingPunct="1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o"/>
        <a:defRPr sz="1600">
          <a:solidFill>
            <a:schemeClr val="tx1"/>
          </a:solidFill>
          <a:latin typeface="+mn-lt"/>
        </a:defRPr>
      </a:lvl8pPr>
      <a:lvl9pPr marL="3922312" indent="-398422" algn="l" rtl="0" eaLnBrk="1" fontAlgn="base" hangingPunct="1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o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30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53" algn="l" defTabSz="91430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06" algn="l" defTabSz="91430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59" algn="l" defTabSz="91430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13" algn="l" defTabSz="91430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66" algn="l" defTabSz="91430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19" algn="l" defTabSz="91430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72" algn="l" defTabSz="91430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26" algn="l" defTabSz="91430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.google.com/p/box2d-html5/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force2d.net/b2dtut/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iforce2d.net/b2dtut/" TargetMode="Externa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kerp.net/box2d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paralaxer.com/box2d-physics/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://box2d-js.sourceforge.net/index2.html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jangaroo.net/files/examples/flash/box2d/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gwtbox2d.appspot.com/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rdoob.com/projects/chromeexperiments/google-gravity/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natureofcode.com/book/chapter-5-physics-libraries/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Box2D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.google.com/p/box2d/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code.google.com/p/box2d/downloads/list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447800"/>
            <a:ext cx="6629400" cy="914400"/>
          </a:xfrm>
        </p:spPr>
        <p:txBody>
          <a:bodyPr/>
          <a:lstStyle/>
          <a:p>
            <a:r>
              <a:rPr lang="en-US" altLang="ko-KR" sz="6000" dirty="0" smtClean="0"/>
              <a:t>PBox2D</a:t>
            </a:r>
            <a:endParaRPr lang="ko-KR" altLang="en-US" sz="6000" dirty="0"/>
          </a:p>
        </p:txBody>
      </p:sp>
      <p:sp>
        <p:nvSpPr>
          <p:cNvPr id="4" name="Rectangle 3"/>
          <p:cNvSpPr/>
          <p:nvPr/>
        </p:nvSpPr>
        <p:spPr>
          <a:xfrm>
            <a:off x="228600" y="6096000"/>
            <a:ext cx="8763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This </a:t>
            </a:r>
            <a:r>
              <a:rPr lang="en-US" dirty="0" smtClean="0"/>
              <a:t>presentation </a:t>
            </a:r>
            <a:r>
              <a:rPr lang="en-US" dirty="0"/>
              <a:t>is based on the </a:t>
            </a:r>
            <a:r>
              <a:rPr lang="en-US" dirty="0" smtClean="0"/>
              <a:t>underline </a:t>
            </a:r>
            <a:r>
              <a:rPr lang="en-US" dirty="0" err="1" smtClean="0"/>
              <a:t>ppt</a:t>
            </a:r>
            <a:r>
              <a:rPr lang="en-US" dirty="0" smtClean="0"/>
              <a:t> file</a:t>
            </a:r>
            <a:endParaRPr lang="en-US" dirty="0"/>
          </a:p>
          <a:p>
            <a:r>
              <a:rPr lang="en-US" dirty="0" smtClean="0"/>
              <a:t>http</a:t>
            </a:r>
            <a:r>
              <a:rPr lang="en-US" dirty="0"/>
              <a:t>://pds21.egloos.com/</a:t>
            </a:r>
            <a:r>
              <a:rPr lang="en-US" dirty="0" err="1"/>
              <a:t>pds</a:t>
            </a:r>
            <a:r>
              <a:rPr lang="en-US" dirty="0"/>
              <a:t>/201304/09/15/Class4-PhysicalLibrary.pptx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844080" y="3581400"/>
            <a:ext cx="349102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2013.10.01</a:t>
            </a:r>
            <a:endParaRPr lang="en-US" sz="2400" dirty="0" smtClean="0"/>
          </a:p>
          <a:p>
            <a:endParaRPr lang="en-US" sz="2400" dirty="0"/>
          </a:p>
          <a:p>
            <a:r>
              <a:rPr lang="en-US" sz="2400" dirty="0" smtClean="0"/>
              <a:t>gowhd22@naver.com</a:t>
            </a: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2518263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Box2D </a:t>
            </a:r>
            <a:r>
              <a:rPr lang="en-US" dirty="0" err="1" smtClean="0"/>
              <a:t>Testbed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17" r="517"/>
          <a:stretch/>
        </p:blipFill>
        <p:spPr>
          <a:xfrm>
            <a:off x="1828800" y="1752600"/>
            <a:ext cx="5345931" cy="42672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FFBFE57-1DE5-4A29-A9FF-EC4ABD874A9A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211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18" b="395"/>
          <a:stretch/>
        </p:blipFill>
        <p:spPr>
          <a:xfrm>
            <a:off x="566738" y="685800"/>
            <a:ext cx="8001001" cy="5646615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FFBFE57-1DE5-4A29-A9FF-EC4ABD874A9A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6516469"/>
            <a:ext cx="734521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https://code.google.com/p/box2d-html5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8039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FFBFE57-1DE5-4A29-A9FF-EC4ABD874A9A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-224" b="51"/>
          <a:stretch/>
        </p:blipFill>
        <p:spPr>
          <a:xfrm>
            <a:off x="566738" y="685800"/>
            <a:ext cx="8001001" cy="5685693"/>
          </a:xfrm>
        </p:spPr>
      </p:pic>
      <p:sp>
        <p:nvSpPr>
          <p:cNvPr id="13" name="Rectangle 12"/>
          <p:cNvSpPr/>
          <p:nvPr/>
        </p:nvSpPr>
        <p:spPr>
          <a:xfrm>
            <a:off x="0" y="6516469"/>
            <a:ext cx="397570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http://www.iforce2d.net/b2dtut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3110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iforce2d advanced topics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57" r="-232"/>
          <a:stretch/>
        </p:blipFill>
        <p:spPr>
          <a:xfrm>
            <a:off x="685801" y="4116630"/>
            <a:ext cx="7848600" cy="1979369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FFBFE57-1DE5-4A29-A9FF-EC4ABD874A9A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9200" y="1828800"/>
            <a:ext cx="3167130" cy="220457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7260" y="2126343"/>
            <a:ext cx="4015740" cy="191225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6516469"/>
            <a:ext cx="397570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5"/>
              </a:rPr>
              <a:t>http://www.iforce2d.net/b2dtut</a:t>
            </a:r>
            <a:r>
              <a:rPr lang="en-US" dirty="0" smtClean="0">
                <a:hlinkClick r:id="rId5"/>
              </a:rPr>
              <a:t>/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3023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19" b="51"/>
          <a:stretch/>
        </p:blipFill>
        <p:spPr>
          <a:xfrm>
            <a:off x="552938" y="685800"/>
            <a:ext cx="8001001" cy="5666154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FFBFE57-1DE5-4A29-A9FF-EC4ABD874A9A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8200" y="2828449"/>
            <a:ext cx="3352800" cy="2048351"/>
          </a:xfrm>
          <a:prstGeom prst="rect">
            <a:avLst/>
          </a:prstGeom>
        </p:spPr>
      </p:pic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6517965"/>
            <a:ext cx="35060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Verdana"/>
                <a:cs typeface="Verdana"/>
                <a:hlinkClick r:id="rId4"/>
              </a:rPr>
              <a:t>http://www.kerp.net/box2d/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1971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FFBFE57-1DE5-4A29-A9FF-EC4ABD874A9A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19" b="51"/>
          <a:stretch/>
        </p:blipFill>
        <p:spPr>
          <a:xfrm>
            <a:off x="566738" y="685800"/>
            <a:ext cx="8001001" cy="5666154"/>
          </a:xfrm>
        </p:spPr>
      </p:pic>
      <p:sp>
        <p:nvSpPr>
          <p:cNvPr id="12" name="Rectangle 11"/>
          <p:cNvSpPr/>
          <p:nvPr/>
        </p:nvSpPr>
        <p:spPr>
          <a:xfrm>
            <a:off x="0" y="6522984"/>
            <a:ext cx="446789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http://paralaxer.com/box2d-physics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9398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FFBFE57-1DE5-4A29-A9FF-EC4ABD874A9A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6515978"/>
            <a:ext cx="6248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http://box2d-js.sourceforge.net/index2.</a:t>
            </a:r>
            <a:r>
              <a:rPr lang="en-US" dirty="0" smtClean="0">
                <a:hlinkClick r:id="rId2"/>
              </a:rPr>
              <a:t>html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-374" b="27"/>
          <a:stretch/>
        </p:blipFill>
        <p:spPr>
          <a:xfrm>
            <a:off x="566738" y="667126"/>
            <a:ext cx="8001001" cy="5695548"/>
          </a:xfrm>
        </p:spPr>
      </p:pic>
    </p:spTree>
    <p:extLst>
      <p:ext uri="{BB962C8B-B14F-4D97-AF65-F5344CB8AC3E}">
        <p14:creationId xmlns:p14="http://schemas.microsoft.com/office/powerpoint/2010/main" val="4081799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-44" b="-12475"/>
          <a:stretch/>
        </p:blipFill>
        <p:spPr>
          <a:xfrm>
            <a:off x="566738" y="685800"/>
            <a:ext cx="8001001" cy="6386483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FFBFE57-1DE5-4A29-A9FF-EC4ABD874A9A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6525105"/>
            <a:ext cx="7315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http://www.jangaroo.net/files/examples/flash/box2d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1851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-374" b="685"/>
          <a:stretch/>
        </p:blipFill>
        <p:spPr>
          <a:xfrm>
            <a:off x="566738" y="685800"/>
            <a:ext cx="8001001" cy="56582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FFBFE57-1DE5-4A29-A9FF-EC4ABD874A9A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6525105"/>
            <a:ext cx="378251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http://gwtbox2d.appspot.com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462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45" b="-2359"/>
          <a:stretch/>
        </p:blipFill>
        <p:spPr>
          <a:xfrm>
            <a:off x="566738" y="685800"/>
            <a:ext cx="8001001" cy="5795818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FFBFE57-1DE5-4A29-A9FF-EC4ABD874A9A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6516469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hlinkClick r:id="rId3"/>
              </a:rPr>
              <a:t>http</a:t>
            </a:r>
            <a:r>
              <a:rPr lang="en-US" dirty="0">
                <a:hlinkClick r:id="rId3"/>
              </a:rPr>
              <a:t>://www.mrdoob.com/projects/chromeexperiments/google-gravity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7225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FFBFE57-1DE5-4A29-A9FF-EC4ABD874A9A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"/>
            <a:ext cx="9143999" cy="68765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5467812"/>
            <a:ext cx="1742808" cy="1309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7416" y="2514600"/>
            <a:ext cx="2515565" cy="15401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2" descr="http://cfile6.uf.tistory.com/image/155120334F5F4DC22FDB11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5672" y="990600"/>
            <a:ext cx="1400065" cy="1372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://fusible.com/wp-content/uploads/2012/11/blizzard-entertainment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929" y="5669605"/>
            <a:ext cx="1773272" cy="1041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utoShape 4" descr="data:image/jpeg;base64,/9j/4AAQSkZJRgABAQAAAQABAAD/2wCEAAkGBxQSEBQUEBQQEBQSFQ8UFBQQDw8PFBQPFBQWFhUUFBQYHCggGBolHBQUITEhJSkrLi4uFx8zODMsNygtLisBCgoKDg0OGxAQGiwkHyQsLCwsLCwsLCwsLSwsMiwtLCwsLCwsLCwsLCwsLCwsLCwsLCwsLCwsLCwsLCwsLCwsLP/AABEIAKIBOAMBIgACEQEDEQH/xAAbAAADAAMBAQAAAAAAAAAAAAAAAQIDBAUGB//EAEMQAAEEAQIDBQUEBgkDBQAAAAEAAgMRBBIhBTFBBhNRYXEHIoGRoRQjQrEyUoLB4fAVYnKSorLC0fE0s9IlQ1N0g//EABoBAAMBAQEBAAAAAAAAAAAAAAABAgMEBQb/xAAqEQACAgECBAYCAwEAAAAAAAAAAQIRAxIhBBMxQSJRYXGBwbHRMpGhI//aAAwDAQACEQMRAD8A+IsZaZjVw8k3JFJbGHSlSyFIoERSSopJiEhNKkACE6TQAgE9KYTAQUkToT7tZGrK0f8AKmx6TXbFatuMVvwwXy/n0XQgw7UudBoOPFw8ldiDsu50LZP1nSN/u6P/ADXVxOH+W6+hcJ4WDhQ1/wDJPYNDn3N/ks3lHoPkuH2Zc99Dlzcf1W9T+QHiSB1XQ7Q9jHQS6QDXug+RIsfPf5HwX0vhWDTwKADXAECiCf1jQ941fMmj4Dl2u1+MDOSQeQPMDVtXvWDq5bX5rJ8QyuWj4nidkXP/ALsh/usc7/SuQ7hBHRfeOF8K67Ad3Nyo1ccl0L814TO4dRO3UqlmGsaPnb+HkLGcQr12RgrmzwUtFlsbxo4DselJhXRlatZwWikQ4I1SxItWZwUFUS0jHSSshSmSJCdIpAhJ0hCBhSelMKgkBIYju1YVBBSRhLUK3oTJocSsqIlkKRouhDgoIWQoKVhpswkJLMhOw5ZhTpZdKYaErDlMwIC2NAXR4V2cyMkE42PPOAaJijc8A+BI2HMI1BymckBUAvVt9nHEyP8Aosj492PzctPiPZTMxgTkYuTE0bl7oXlgHm8W0fNKxqD6HEaxZ4mFbEGNfLdb+PhHwJ+BWUslHTHh2ycGJem4dgh1eK1+H8Icegb5uc1g/wARFr1vCcVkYpz4zdBx1Cg27poO/OiSdPLbqVy5Mpq8FBh8K+FeV/ReuxYgzFYLa0B0vMHn9369duv0XMjyIg3eSP8AsiVhs9BYNH+J67JZvELxmUfxyj3XAiwIurem/wDyseZdmTxsiDisfetANkuqnGiPDbw35b/7dTtNxNjcrS4gbNNk+X8OY/cvlXCJnfaWm/xfhFNs7Vq3J53d0V3faVku+2Ci4W1oGwcNupB2HPyVuK1aBaHVn0HhEjXN/Yl2IN7sfzK85m8PFn49AFh7IZxbQJBqObldWGS3V+n89N5mfG+yXxNO/OSME/X+SFm5UilBo8nxPDpeW4hEvpOfHG5ta4je50yMJvcDrXU7Gua8nxThR306Xj+o4H6c/otceQrSeJnYtOQLv5OARzB+RXNlg/ml1xmZvE2c0tUOC3JIx1P5LqcK7I5mUNWNi5ErTyeGFrD6PdTT8CtFIylia6nnSsZK9Lxjsdm4rdWTiTxM6v062D+09hIHxK4egc6+NK9RPKb7msAhbCVo1C5Xqa+lPSVmJUosOWiQ1U0IQgWlIqk1ITKYEvSTkQmQwj5K0oVZCk0itiQFQam1W0qWzaEUzEWphi2FQco1M6FhRriPyVCI+Cza1bUnJm0cMWa4hPguv2S1x8QxHMJYftGMLaS06TI0OBI6EEgjwWmAuj2f/wCsxf8A7GL/AN1qlTdlS4eOhs+pe3niUrDhiCWaEn7Tq7qSSK67urLSLqz81zfZX7QMkZUeJmynIim9xj5PekZLXugv5uaarezZG6PbnNqfh3ttl/V0a8j2E4a7I4jjhl1FIyeRwFhkUTg8k+pAA83BZwyWtRlHh4PBb6na9r/ABjcQD2BgjyWukbojZHTwfvGkNABItp1VZDhdkWvDyRgb0D5HkfI1uvf+17jjZ8qGJpBOO2TWQQRqkLdvk38l4HInFbf7pKblTo6cEEsPiZ9H7U9lsKDhEOXDC4S5DMUgOnle2MzNDnECxqrcC/K7XgWxCuQX0zt+Ht4Bhsc1zXMZw/W0gtLSIgKcOm+3qvlnebJN6unmHBy2dnsvZt2bZnZLmSsD8eJmqR2uRjmPNhgYWkbkhx3BFNPI8/V8KwuGT5w4djNyXxxjIcZRlUxsrDHqYwVbulm622vdcrsxmfZOzuTKw6ZJ5JgHAGxWmNovyOo/tLreyfiE5ELTJK+LRk6muJkawMEQjAcbLd3OAF15I5kenWn/AL1ObKpycpJ0eS45jMxuIywYzSyOB7GDVI6RznaQ4uLjyvXVAdPNX27yHfaH1RoN2N0aANGunx6qO1JI4vk6hWqZvOxtoZRCxdqrdkSAAk7bAFxrSOi5JO80X6fo9PDjXJt+X6PZ53CsTF4fj5cEE8j8lkFQtzJRXfwucWtOlxOxc0bWbC5/aHspgxcOGTI2XhU7wQ2HIeckyOP4NItwvxFV1C63FQJuF4MYDpNEULXtDHOLJWYbgARXMOoep+ep7P5siGDJZxUObhkDu2ZvM2SHaWv97RprnsDVdV1c2K1NroeXWRJSTd2fJu6aRyHyC9b7LezOLn5E0OXEX6Y+9Y9kr4yKe1haQDRHvA8uhXls+WPvpe4vutb+71Ek91qOnfrsvd+xAO+2ZEga7uxjlhfXuiR0sbg2/GmuNeSuMtK1M6eJ0vFt1PD9qsGJmbPHjx91FDI6JrS57ydBoucXG7JvlQqlzfs3l9F7rivYzPmz8hzIPdkmmeJHyRMZoc8kO1F3h05rz3FcZkTwxkzchwsSGJjhE1/6rHu3f66QjW30HghiaSvc2fZvwE5fEo4/d0sDpZC5jX1Eznpa4FpcSWtBINXfRez9r/bmduScLEkdjsiazvXROLHukcA7QHDdrQC3l4+S4nsl4qzH4o3vCGieN8AJ2Akc5j2gnpZZp/aCn2tcKdFxF85B7vJ0FriNhI1gaWE9DTQfifBVzN0jmnhTz0+gez32hZONksiypZMnGme1kgne6Ux6yG62vdZobW3lV9Vte2vsazCljnxWiODIc5r4mimR5AGoaOga4WdPQtNbGh4fh3DXZM8UEQt8r2tFWaBO7j5AWT5BfU/b5xpj48fFabeH987xDWtext+pcfkVetKkZZcWnLUT4wGJGLyWdsfmm5p8kajo5KrdGm5ighbLmlYiFomcs8ZiTVEJKrMJRoQVBSrCZBEiEpUkyJdSoSsixRhUSkXHoWSi1OryKQKRaZla5WHLCFbSpaN4TMitjlhc5Acpo3WRJm614XT4HxGGCVkssL8h0b2vY3vxDHbd2l/uFzqdvVjl1XD1lFrPSbvLqVH0XiHtNZPQyOH42QG2WiWQv034Es26fJaGV7Q5RG6LCx8bh7H/AKXcMaXHzvSN/W14sOTtSscUqS2+TPREouskuLnEmyTuSepJtbGHkGN2qOSWJ360dtcB5ODgVqlqDfRXVl6ktmjrvy5Hg95lZLg4UQ90jg4HoQZN/ip+xCtnk7dIhfl+Prvy8Fzon+NroY01bUK5XvRFk8viVnK0dGLRLt+T2HA4+94HmY+q3Y7u+AoBwYdLjtfP3H9fwrDM4s4XjGOSZm85JbJJHZD4wPdDqGxPzK1OzXFRiziQ+/FI1zJ20bMb+ZPpY6Hr4rq9ocIQ4kcbSHMbJMYnA7PhcY3xuB5btq/MOC48jaa9ZfRthxJZNP8AX9HCx5HPkY575JNwLke6QgeAJNgb8vNdrtS0jKcRbTpYbHukfdt5EHbqudwyL7xhA/ENY5UDyNf7ea7PbOK8gg7DSzVuR+FtDb1+ixnP/svZnby6Wn3+ieyORJJK9rpslwbDKaOTPQIieRtq52B8l5HicfeOdrllPvOA7wOko3vVuXrexDvv3jkO4mAGw/8AafvtyXnpWDU7ls42CNv5/itcc2sj+DOWCPRrsvs4/wDRo6yEDxMQArxHv8uXzCyjJlaAwZeUGt2DGulaAPICSh6bLLlTadgAarr4clzJX1yG58OQ8l2Rcn1OHNDFHt+TadxCQHbIybHUySA/51gEoHO/l/Fa2g/8pFyvSZRyaXdUbLiDyK9bw7t9M2LucuKHPioCpx7xA5ajRDiOhq/NeHLkxNXn6pPGn1CU4T/kj2p7dthDv6PwsbDc8UZBcj6PMAnevK/BeOy8x8r3SSudI95tzncyf56LE+YHyWFxVxgkc8tMX4TJ3qferVJUly00oxfENGyXI1LW1Jh6ekjnGclY3BRrT1JpEymmFIAStLUqMGEiEnJJmci4uSZKxsVEpFJ7FalICEtRTodl2naxhU0qWXFlICkuStKi9RntAcsQKq0qNVMygpl1LD3im0tJfN8inyG/BOOR1qCFnxgE3VGaty6m1DP+s1ZmyNdsDpOyNAIWvJikbhY0mdqnKOy3OrG0ir+BHgvbux9XDogSaDptJsnSPcNeOk3fkd/EH53iTuaaI1DqD6UV76LKDeH4+kk26bn/APnzXDxVxr3PU4RrK0l5/TJ4fiaXsI94OoEi9weVjxXZ7bYR+0ltWD3bjz3AAA+o+i4GDxB8UrSw/onVQ5Ft+80/T4ru+0LiTjk6GvJaxsYG43ke0GzXgCD6lebJz5yryZ6E4SWeMe1S+jU7KwaZ5Oo7uUE3sTocNvIfVeO4ibkcBZonxoL1nZieptPiyX0H3bl4Xik7rcGXWp1nqV3cN4sj9l9nPxz5d35L7MEzw0+8b9PFYZZL5LU0km9ytqMr1FFI+elllJmq556rG4rYnIWsVSM5MglWHrGUWroxUmmZCVjcVNqSUJEynY9SLUlCqjGyk1AKq0DsChK0JibKCSKQUCB7kIchBDCNWQpiKyEIGiAEi5NwSAQAkwkmEFJgUkypQOx6ktSSEULUWFTVDVYUs1iWEy+lJNLFdlJKy5TrZGeHJLV1cXim4DgHDqDtt69FxAqa5TLGpdS8WeWN7M93wxuK9wBE7T5Oir6gL2/GeBhuDGcapAC99e6Ka4DUSL3ql8iwng0WkgjmD+f8F7WSWV+FCQ43rnBcD0+78Oi8bi8MlOLT79/Zn0XD5ObTW1f7sacL/f570dr2va6+AK6HbHIDZ3XsbZVczTACV5vIa8SeBAHx57ra7UPL8pzjvuyvk3+P8laxxLUvY3y8U07Xbb8fo9f2B4S6WUy7BrQ5tEje2kV67rk8W4VFjOcZCJCCfdaRV/1j4Kuyz5Y57FgBkxG9co3EfULz3GeIaiXSO68hvv4Lmhik8732pdPkMknFuUntXft1ObxbNLvwtZz/AERpsdLXJkySVOVPZPP40te17uPGoqj5XiM7nNuzIH2mXLFadq6MlNlJ0oVtKBxdiKxlZHKHIRMiUWkUlZg2UE7UotA7KRaSEhWWEyd1NocEDsbwhDnITEyoeSsu2WKNUW+KQ10Ie7dWSocN0aSgVleSCkE7QOyUlRSIQJkphJMIGiwi0rUEpUauVIbnWmQoVu6J0ZqQLLFGXGh5f7LH0VQzFpsbFS7rY0jSfi6GRpcx9ciCQfUbFey+1n+jody0iSciiRv7i4/Z3h0c8l5DnAO1OcdrNkD5knn5Hx27PGsMRYsbGm2tmyWg87pzR8jS4eIyRc4w73+z2OBhKMZS7NOjp8AYyeZgkf3ZewsaaaW/aK9zXY/RO4PmQtztRgtYxjnuqR7wRG0DS2CMFr3OPOy4NA8gV5jhk2l7fLQR6hpP5ldXtjk3Ka/C0Aeh97/UVxyxy5yp7Hpam4OVmvwPOJyZCSdmSgC9gNDl47NmLnH1NL03ZyK8lwHVkg/wG1PG+CwxwscxxL3UXC9hqLw35aBY/rLphOEMtPvX2cvFRlkwJp+dnlcjGc0AnqAR6Faq3MrIcRpN03YX0A6LUC9GN1ueDm06vCBQeaL3Q7mqMbGSqaVjCoFJoqMiiVJStJFA5AUkyVKozYJoCaBAmgJhIAVFSFQQMghNBQmIcStyUQVEJFLoQQmChyYagBKSKVhJAyAU0yFNIEIhJVaRCBCJSTUpisasjkoVEoGi2FQkhIqzq4OQRpA2sDka6n+fkvacTGvh8LgRUcunfbbSBfz/ADXgIPwnlzXqcvL/APTo2je3yb+bdBvz5Lg4nH44teZ63B5Xy5L0NHBkOoad7+gDb/cuh2rm++PKiGj4hjT+9areDSsYyVn3jCxjyRzbcWpzT6An6eK3u0HCJpclzY23pa2yTQBMLXc/T81DcOYnfZ/R1xnLkS87Rm7GxXK51gaY5j+Q/eFyOP5WuR1dXGx01OO7gOnP6lb3A5RBNM3VroPAdytoaTdedtXl8iXVJ6n96ePHeZy9EYcTnrBFebZr5L7c4+LnH5lYwk47lC9BI8Zu2Ic0iUFBVENgCnalCBJjJSTSQAITQgACaAmkABBQkUAUAslKFYKCkS/kkqkCECYRKyVhYCrIQNBqTtSQm1ACDkEpad03IAmylayBqCwIFTISJVFqSAElSbU9KAokBNVSgIENACSoIGjJewXbY+8aIWP05Of7C4a35n1jx/2pP9Kxyxuvc7OHnpUvY68fEns3jcQO8c3bq10QZy5cmj5LsdpuKu719bAsJ22FmDRfrTqXj8OW68b/ACG1/JdjtFLUpve2tofsNXLPCuYvn6PQxZP+MnfkaWJIdbyTZLD/AJd7+i5MIt3zP0W1gvt7j4tf+S1YzRPx+a64qmzzsstUI/JhdzUq3BTS2OViKRTKKQSSmnSKQAkUqpCQCSTrxQgBgKgFAtUHIGilCsFKkDYw9PqlWyCEAN/JCl52QgTKiVOWONyovQNMqkiEtaNSB2OkJawlrQFopJwS1qXPQFhSrSotUHBAhVR8lalzrUgoCyypCYcptAg6KwFFplyBplgLakH3TPV/7lph3qszpfcA8Cf3KZLdGkJJJkxGiF1O0biZT6N/yhcmNwsLe4xOHSEjwb/lCiS8afubwmlhkvVGLAJ1H+y78lrXusmNLRPofyWJzlaW5i5eFDIUID6RrVGVoSEOcnqQIVIVakiUABQlqSQBQCA3dK1QcgaDQgtVa0FwQPYloVByxkoDkEpmUJgLHqVNf4oKTFJyQh5SQSzGE0IQIEkIQAIQhMAKAhCBAhCEACChCAEmhCAAIQhAwVHkhCQAFU/P5IQl3KX8SGoQhMkRQEIQAJIQmIYQhCBgEIQgATQhAgQhCQwSQhMATQhIAQhCAP/Z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2054" name="Picture 6" descr="http://www.digitaltrends.com/wp-content/uploads/2013/02/diablo3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5674300"/>
            <a:ext cx="1998317" cy="1037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://gimmegimmegames.com/wp-content/uploads/2013/04/starcraft2_logo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5443" y="5674300"/>
            <a:ext cx="1980557" cy="1037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4120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FFBFE57-1DE5-4A29-A9FF-EC4ABD874A9A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737726"/>
            <a:ext cx="7924800" cy="53086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0" y="6516469"/>
            <a:ext cx="7467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http://natureofcode.com/book/chapter-5-physics-libraries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5592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FFBFE57-1DE5-4A29-A9FF-EC4ABD874A9A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454400" y="3429000"/>
            <a:ext cx="3810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/>
              <a:t>Q &amp; A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636305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FFBFE57-1DE5-4A29-A9FF-EC4ABD874A9A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0240" y="0"/>
            <a:ext cx="9184240" cy="68695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5467812"/>
            <a:ext cx="1742808" cy="1309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AutoShape 2" descr="data:image/jpeg;base64,/9j/4AAQSkZJRgABAQAAAQABAAD/2wCEAAkGBwgHBgkIBwgKCgkLDRYPDQwMDRsUFRAWIB0iIiAdHx8kKDQsJCYxJx8fLT0tMTU3Ojo6Iys/RD84QzQ5OjcBCgoKDQwNGg8PGjclHyU3Nzc3Nzc3Nzc3Nzc3Nzc3Nzc3Nzc3Nzc3Nzc3Nzc3Nzc3Nzc3Nzc3Nzc3Nzc3Nzc3N//AABEIAJcAlwMBEQACEQEDEQH/xAAcAAABBQEBAQAAAAAAAAAAAAAFAAIDBAYHAQj/xAA4EAABAwMDAQYFAgUDBQAAAAABAgMEAAURBiExEhMiQVFhcQcUMoGRFVIjQqGxwSRicjNTVIKS/8QAGwEAAQUBAQAAAAAAAAAAAAAABAABAgMFBgf/xAAvEQACAgIBBAECBQQDAQEAAAAAAQIDBBEhBRIxQRMiUTJhkaGxBhQjcUKBwdEz/9oADAMBAAIRAxEAPwDp1aRz4iMjFMIFTIxQrqA7viaIhLfANOGuSsDVhA8KsGkIYtW1OII2V7K1tkncZqi9ewih+izerkzZrVIuElKlNMpyUo5VvgAfmhJzUI7D6KJX2KuPlmes/wAQrVcH0MSm3oC3CEoU8AUk+RUOPvQ8MqEno1sr+n8zGh3uO1+RsAAcbjeidmLoRTT7G0Cr290JSyDgnc0RRHb2D3vS0BwuiQUkCqZiHg5phiVlouLAHOajJ6RKMdhdlvskBOc0M3thUVpaH0hxUhCpCFTCPFoDielQyKdPQmk0BZbSmVYOKKhJSXALKOmVFLqZEjU5tikOVGtQ262z0JlTG0KB7yAcke4FD331RXbKXJoYmBlXfVXW2v8AQeuMq06ps0y3QLlFccfaISkODqSeQcc84rOlKNkXFM0q6r8O6Nk4NaftaOOf6iDKUh1BakMrKVoUPpUDggisxr0z1SuyvKpUo8qSOoaB1Cmc0IbpweG0k56D+0eh5HluPKi8W7/hJnA9e6V/az+SC4ZtcZo3ZzmjKX+Wl2UAn6UDA35o+iOogNz3IHocq4o0TJcpNDE7OVEYqLHS2G4cfoQFLGFedCzlthMIaWyxUCQqcQqQhUhCphDhTEiKXGTIaIUO8B4U8Z9rFKHcjLykqYcKFkZHOKOi01sDcdcFRa8ggqxzxyPWpa2tCT09nOpkF22vrYfT9SyUOf8Ac8fzXNZOPOmb7vH3PXOgdUx8vHjXHiS8odFnSIhyyoYznpUkKH9aFcV5Nq/GqvXbYtlq5zBdFJkKwiQhOHAo5DiRxhR3yN9jn3p3KT8gOPiPCk1XzB+vsVrfNkW+UiTEV0uoORnx3zv+KSeuUGZWNXk0uufhnaoWqLTOhJebltJWpG7Sz0kHG435rTqsjNpJnluVg347anB8GUmPhclahwTtgVuQWkjAk9tjUO0tESdteSAKZjB60Ru0UerPTyfShrZ6LqobDJG1DBHrQ0inIM8pxhU4jwHNIQ4Uw6HimJoeBUWSQKvNuDyFPNg9WN8e1XVW9vBXZVvkxz5UhRChuKPXgE1oFXa4RozPTICXOv6W9j1fb/NU5F1dMf8AJ+ho9OwMrMt7cfyvf2Mk4vtHVLS2lpJ4bRwmuatnGcm4x0j1rp2LbjVKFtjm/wAxvA34qo0eEQOTorZwp5OfTf8AtUtMEnn40HpzX8/wSRb7Hjryh/bgpUkkEe1M4bBbc7CtXbJ/szTQZceQhHYSfkn+OgjqZUPblP2/FXU5uRQ/O1+ZidR/p2m3c4x/7Xn/AOBBM4MviNP7OO+U9SAXAUuJ/ck+I/qK3cXOryF9mcNm9Luxpfdfv/2g/ZGTMcSWlpWSdsEGr7LIpeQKNct8o2seOmO2EoG/iTWfKXcwpQ0hxFOMxhFOQY005FnhIHJFOMCWJSm/qORREobBoz0EWZLTmAFAE+FUSg0ERmmWRVZciVNRJoeEgjB48fWosmkc/wDiGGbKhElCkl2QSG2Rtk+ftV398qocrn0X4fSbM25Vw8e39kcwccW86p15RU4rkn+3tWNbbO2XfN7Z6jgYFOFUqqlpfz/srzZQhtdZQpRJwAOPvUEtlmZlrFr7mt7AcmY9IJ6193wSOBUtI5m/Muvf1Pj7eiAZJwNyfIU4L74LCIEpYyGFb8Z2ptoLWBkyX4GH4PaoitB0FLiRioM6jDViojGxcgy/OvPzU9qVrCWwlJO+BualFJLg57qsNZL0uNFW33OdbXg9b5b0dxPCmlkVZ3NeGZUq4T8rZ0/R3xaX1Nw9UJ6k8CchO4P+9I/uKIrv9SMzJ6fxus6y081IZS/HcQ4ysZQtByFCi00/BjSi4vTGurSgEqOPeppbKpPQPfuLY/6XePrV0avuUSt14KTz63Tuce1XRgolEptkRqREiKyk5BxS1sknotxrupspS4AtP9aqlTvwXwt15DceW28lJQoEkZx5ULKDQXGSZNKlsQ4b0uU4G2WUFbij4Ac1TJ9vLCK4OclGPlnAtQ3t/UV5duD6ShKu602f5EDge/ifWs2c3N7Z6T0vBji1KHt+SkBUDaR442lxBQsZSRuKXgjZXGyLhLwzPyoDrMgNoSpYWe4fOpp7OUyMGyq1VxW0/DDEGCiI2CcKdPKvL2qLls38LBhjR2+ZFqmDxUhHuTxnakLkvxrdAvrCocpKWJYT/AkgY38leYqDk4P8jC6lgp/5IIyb9lnsXYWlxgiYpwISjOxzwQfL1oiH167TnpyUE3L0d5s7sTTtmi2yAQ72KMKX4KWfqP5rapxWo6ZyGVl/JNyXsa9MdkqyskJ/b4UWoKKAJTcj1s05WTjemEMXTiK7hpxyo6akiSIkS3WHErQrBB2pOCfBOMmvAK1jqCVcYbNoBCUq/jPKB3UE7Ae2SD9qyM+CjqK9nU/0/Hvsds/XgwyRheKyWejU+CUUwUj2kOKkIW3icetMxG5098NbldorcuVJbgNODqQhTRW4oeZGRirVVJnN5f8AUMa59lMd69sh1L8PLlY4q5jT6J0ZGS4W0FKkDzKcnI9jUZVyjyWYXXq759lq7X9/QI03pi56kcWIDaA02cOPOqwhJ8vMmmjFy8Buf1OnC4fMvsgje9CXzTzfzwS1Jjtd5bkdRy2B4kHfHtSlXLQJjdbx8mXxzXbv9C26Wrpambsy0kzoAKttytv+dP4OR7U2Jc6Lk/RjdW6f3KVf38FqOsLSlST1JUMg+Yrr201tHnTTTafkvNGokS22aixidJ2qIwnW1J2II+1JNEtNFR0EZ2qaEU3qkhyi+tKQrqOABuT4VIklt6Rl5DgclT30kEJCW0qztjpz/msLMn3Wyf2O56JV2Y8Pu9v99ANrc5rMZ3FJMKQUj3NIQqQgppSI3P1RbIjyQppb4K0nggAnH9KeK3JGV1i6VeJPtPoxGNj50WcD4OZWj4mOXTWkixyYcdEMyjEQgqV2yz3gVY4wOncbc1HfotdbilIrXXUyvh7bLXbbbGYIkTJAceklXQkIXjcjfOMfimjqK0i26U8izvm+dL+DpNlnt3qyQp6UdLcyOl3oVvgKGcf1qfkFfByiMwmw67uNpaSBGJ6m0HjpKQoD8Eis+6HazrIzeT0+NkvK4FDZMN6RBzkRnShH/DYp/ocfaul6dd8mOt+Vwee9Yp+PKbXh8hFo8UazLZcbNRIllsE8AmotjB8oQv60g+4oLbDdJkTsCM4MFsA+lSVkkP2RZSkWOKGlrU8WglPUVHHSB5mpLIaEqE+F5Oc/EOw35cT5i0hMu0dHUpcVfUpQ81Acj2zQmVfbYtR8Gv06qiqT7/xfn/4Ze05GnVEkklZBzQC/AzrMZLvRWZPFUnSUsmSrJIpgiMtsao70iEvI5B2pE4PZPbpztsucaeynrcjuhwI/djkfcZp09PYFn0fPTKv7nebbrXTsttvpvENBWMhDroQoZ8CD40T3xfs4OeLfHzB/oQS29LwLl+vx4kR+6PZCHGCFLcONz5D1VVORkVY8HObHqpstl2pAuMYE+EYWrLdHksmQt8OY60oKlE7+IxnGRsfSs/E6xRfLsku1/mE34UofVB7RskzrdGZbSmVEaaSkBCQ6lKQnwx6YrXTX3AO2X2OJ3G7ouvxEkToqwplTvQ2ocKSlITn7kGg7tPbOvw6XX07UvfJqGLY7cNQy+hxKEmKy4er3WP8AFaHSr/jjJM4vrlPf2SX5h1jT6EbuvdXoBWm8hvwjB+Be2XkQI7Q7rYPvUHZJj9kUSBtA4Qkfam2xtIdTDjxTE0c++MOphbbMLRFcxKmj+IoHdDXj+ePbNCZE9LtRq9Nx/kn8j8I5vpO76qsriXbKzNdj5ytjsVLaUPbG3uKHi5rwat1dFn4tbC7r71wbuD0iGqG+7IU4uOQR2ZUAcYO9O9uLNHC1Ds098AFs4VihtHTVyLCBTBcF7PCDmkM4vY9IpE4rQlJJ3pDSW+S7bbPJnKCsdmweXFcfbzoLJzqqeFyzPvy418R5f7GvtsJi2s9nFQADupXio+tc7fdO+W5syJyc3thiHIOek80HKOntCQF1VpRuc07crWygSW8rkMpT/wBUfuSP3eY8a3+m5/yLssfJZj5Cx5ds19L/AGMvppsKurR8EgqrYm+DWyuMeWjq2nhm+TlDhuIwjPupw0X09cNnn/WJcQX+/wDw0Kq1EYLIzTogNpyIqQ6HbgcDHrUWSASLJZ4txeukxtEqe6rJkPgKKR4JSOEgACoxx9vZfLLl2qC4Rz3XWsdSI1F+mWaYtlkpT2KWUAKVn19x6UPerI29kTTwq8eWO7rPQOZanx5Tn6xKVKkymgsrUcnKdsZ8dsUraJUvUn5RpdOy674P4lpRf7AOU32MlaRxyKCa0zraZ7imPbVmqzRrkSUi4chJUQlIJUTgJAyTTbGbSW2bGyaFfkJD10cMdsjIbTgrPv5VHezDyutwg+2lbf3BOs7dN07e2f0aQ6zDkNhXSpXUlKhsc5+1UW10yX1x2ZELbbn37/2QOXa+RY3br7F5kcr6OKz44mNN65TC5JxWzVaXbul4g/OJdiNDIwFNq3OM+B9RUV0yqzem1rgGsyFW9NB5pq8xlpWlEFwpPg4tGf6Gmh0j45qcJ/sVvJrnHTTMzd7PLiXCTdvk2o0ZQClttO9eFeJGwwDzWpGEku1+A/Dy42QWO3t+g/oe5MJhyn33F9Ul/KMjYISkJH9ifvW5hY041J/c47rmTCWU4L/jx/2av5phRADqCSM4zRXbL7GO5I96gRkEUiIqQio9OQg4TvVsa2ymVqRQfuDxJ6CUirFVEg7WwW+VLJK1En1q5cENtghduZFzXPUkKeLYbBI+kDP980yrXyd/sv8Aml8Sq9b2Dr7FW5GS8yMuxldokeYx3h+KqzanZVteVyH9Iylj5H1eJcMyNxUhxSXUEFKhkEeIrnZeT0rG/DoqtqxUdB8JaLkZC5DiGmkFbiyAlI5JqLCfkUY90npHUNKaYZtKEyZYS7NI55DXoPX1qByvUOpSyH2w4j/Jps/nzpGUCdTQ0yoIdLYcLB6lIIz1IOyh+N/tQ2XW7Kmo+V4CMafZPXpmCnac7SOpFulKabXuWicoPt6Vk1Z7i/8AIt/yaW98BzSU2RZIBiTYjq20jPaslJG23n5Y/FG1ZtKk+fP6g1+O56cWaq33Jq4MF5ht9CM4Beb6Or1HmPWtFNNbQDOtwen/ACDtSXAtxxBj4MmVlOf+23/Msj+g9TRGNQ77FEHvyI41btfrx+bKEVlDLaG209KUAJSB4AV1KSitI46cnOTlLlsutbcUxDZdaecSMdRxVbih+5llMt1PCqi4Jjqxoq1YVjVCnEV3E045RbWqast25h6a4NsR09SQf9yjhI+5qmWTVDy9hVWJdZ4XH5k9tt6pT7rclBirZWlLiHVpykqGU8EjJHh68VFZcJR2icsScJakZH4h6Xa0+8iXFeSYr2SphR7zZyASB+3JHsT61jZFepOS8HadF6nuPw2/qY0KGU4PPAHj7UMdPKyEVts3+k4ce1pS/KIM5wbNp7ykJPkBnem7GzB6h1D5ZfHF/Sv3NlEuTEkqQ24kqT9SeCPcHcUzi0ZiaZdSsHg1EmQP3GMy4WsrdeAz2TKStY9wOB6nFPGEn4RGU0vYHm2mW0fmEwpsKIrvKKmEvJQPMBCioD0IwKEv6VCyXd+oRDPSWpckMU2NkNyHnnpSVqKWpUhBLK1DwRgdJPtnjmrasKNP4YkZ5jlxvX+ghOujzccOogy0tq7qXXWFttj1UpQ7qR4k0UqZMH+WHsruWSVFUqS+8mU86AVvJ4PkB5JGdhW9hxrrhqPk5vOvsvnt8JeF9iFbjcZvreV0DISNtyTwAPE+lFTmoLcmARhKcu2K5Hqmtx3+wlsyY7pbLiUuMkEpBAJxv5iqYZEJ70XWYltaTkggytLjaVo+lQyMgg/g1ZvfIM1p6JaQx6cCkIarFOIG6gizHrJMMEEvIb6wkJJ68blPI5Axz41Te/oaTCMXXyra2baxy4jdqtyQCluUlCYwUnAXlvrGBgYGAfDwrHOlM+3Z49019e4k7vwmW48tEfACVLW2toqPjsEbeX4w+2R7VvuIDZrki1arblN/NXIpTHhvuAntWuzT0e3eKiceOTTuWxoQUFpA2/26Hpm3O2myxXpV9uDRU7+nxQXT1bZKuGm+QMb8+O9R4LJSlLXc9miczp+1WtOnNMqVIfdDXYElkNbElxwjOwxyfTzpDDtUsMXptyRZn23bxbWe17BtQy8hW4QrxwrpPSfPBqMo7RKMu1mW1PbWLPpqHKcfdVqCWtCAtTvSGlqPaKISdh0oSUjjbYnem7UkOnKT4NN8P71arlbG4tshtNLbbSqQ0MKUhRzguK8VHp3PmaktEX5LOn9Qqvmn5lxvcNNsjR3VdLpdPSUI36wSBjcH028acYrWW9W4WCwI+W7RFyW6IKcdPT9akj/b3cjbjikIIIuM2DLvcu+djEscJKUxFHPU4OgFRI8d+6PEnNIQI6dJRrK1cXkqlQX3C3FU247JCjuSlKBskDpVsBt0mpKUvRDsh7Qbs2n7QxIYulvR1ocaCmStalJQFDPUgH6cg7/43pnOTWmxKEI8xWjJSXF3XU8mf8siI1D7SGhsH+K4QoZUvbujugpG+xz40dh1tfWZfUrt/wCJLwXfej0ZIgaWhHuCeOaYRbjRCs5UMAVXKxItjW2Ovi0wrDcXhgBuM4rP/qaHm9oJrj9SRJd02y2WzTv6tdPkRAW0ptCcEvLSjp6eDtgnOKzje2Ty5lut2po3+mSDNhvF2Z1nHSlxPdO/GXFH0pDgTR+uYzFnRG1PcGWpbDPWHyrKZDSdu0CuCfAjz9xTuLWtkYyUt69BWNBmxtWv3iLOtxtdyDZcK0qLyghBASkju9OT1ZPmfOmJGdtmuUWyBLhvocn3BN3kN/KKV/EWyXFEFOdiAn7bYqUYyk9JEZTjBbk+EVX3YjmqLPO0fPXHduM0tTWSjLiOFuJWFA9I6UnY8cpwM5Z7XDEtP6l7Na90TtWzHSElu3spjp2z/EWErWcf8Q2PzVtUd8guVZrUUK3qZY10W0hIXItmVJHh0Ocn/wC6a3ySxXuLH265yrixdDf7XEt9pjLUjD7oWXWxnJUnhI2BGfxVQUc8F+tfymlvlXFNM2Wetx1DwKVNtE4ST1b46Vjf0O9T7Hz+RDvjuOvZprlq60Xpx6PcIEtdvjPhUS5Qz2iUuJA72BuMEkZwU7HNOq567kuCEra+51t8laxRmbpokuyLiuDBZuTkpuY+W21dmrJUCBlKSe0cHpziobeyzsTjr0Qu3f8AWNR2uH84mx2yK0hcFa3S0ZICsK6B4gJT0gKxsoqwdsPrS5QykpP6X4Djb8a86gcmwB2kJqL2C5WABKd6gQR+4JAIzx3sDg1fj90eQHOcJJQ9omegKQCpG48qPjb6Zkyr14Ka0FPIP4q1PZU00E40QIwV8iqJT34L4168lsbDAqotB+oYblwsc6GyAVvMqQATjOR51GabTSJ1tRmmwYGrnqRyR+txVQGmo7sZtkKCiouZ6lBQO4CQgA7bk8VRXU+e4NyMiL7ezn2DrnEUzJgJ1Q8q7hK3UwYsaEpRcWrvqKwCeBsBxjOc0lCMHuQ7vsvXbWuRrnz0lQ7PS90WEHKAuKlAT7dRGKL/ALqnWtfsB/2OTve/3MjfWDYJqFXvTS7XDlLIiymnEB5CwO8cIUcc+nPjVHy1Sk048Bix74QTU+V69Gq04iPLQiSiW3NLqypchCQCok5IwON/CjKowhX9L2Z2RKyVr71r8jRXy0JdWxcYcpm3TYiVD5tTKVYbKcKCiccDcb7Hz3oKyClyFUXOt6S3s5vfPiH+mRXLbpmQZTq1qVIurwGXFH9ieOAAD5Ac1U5qK7YhkaXZLvs/QLfDKXeJ9vXcbfcWhOY/0soTELdS6kd5C9lDvDqIyc5xSjD5F5FbaqJPjhk8pyZdpLnzybtdUsPqSW48BQjJcSdyEpGCc+KiaIh/b1v6ntg9jyro/QkkXLJbJOq5kuO0uRbYkRQaluqZCX1Lxns0hYIGAQSSDzSvy98VjY+Drm39C/qfS8XT8aHKtMy4IkqnMNlK5SlpUgr72UnbjPAFU02Tc0thGRTUqpS7fBZt1js65AkGE2p5LhcSlWVIQo8qSk91JPmBRU6VF70ZkMmco9vcGpEZiW12Uphp9vOeh1AUM+xqLSfkZSa8EiUpSkJSkJSBgADAAp0N5PacQxxpDn1J/FJNoZxT8j6Q4qQhUhCJwMnjzpkIy+pJny8203HDpRCuDa1BtBUehQUhWw34Vn7U19b+PjyW4Vur9N6TRuLFfYF9Yfdty3FIYdLTnaNqQUqABxhQzwRWfprybSaa2jkvxruar8s2y3Wu4uuWWTmU+ljqbSFt5GOkk/kDikOcz09qC4aenJl217bPfZUMocHqP881ZGbj4ZXbTC1akgrrHXFw1MoMnMSD/wCMhf1nzUfH2p5TciNOPGvn2N0poG/6qbEi3MtNQ+opMl9fSnI5wBknHtVZcdQ+HWignT74El633iLNfjuSoqtnelW3Ug91QwdsjOKSk4+CM4RmtSRtNHWq42dic1dHoz63pSnkLjpKUkED+U8HIO2TzzSk+57FCKjHtRlbVq6Bp/X+orFd3RHbly0SWH1YCApTaAUqPhwMHimJFjXOm0sTF6tjuOyUxwHpMZbqiAhI3W3vgEJ36cYOPA1bTNQmm1soyKpWVuMXrZLFeAKVtqylQBB9K15LuRzabiwyy4HE9QoVrQUnsfSHFSEKkIVIQqQhUhFCfI2DaD71bXH2U2S9A/fwNXFA/Q8+Hbn9TGdKYjt/qCV5ecCdiy35+1ZOT/8AozosF7ojoo2XVdth66vjxkNqtE8sdnPQctJeSkgpKvAHzO2RjO9Vdktb0EfJHfbvko600zpyTfpV5mSmrgZrSUM26Pu8t0DCezUk90E7kn7kCmSbfBJtRW2M0npbS8a3S9P3+I3FvMhpSFSVuZ7dBH1MrVsMcFI3BG4waeUXHyQrtjYtxNVakWT4f2QRBcXpry1ANoUsOPPkDCUISPAAAeQqKWybaXLIvh9cjGgXYXuRFjy/1R1bqO1GEFQSoJGfIKx9qdrT0NCXfHuQ5rXnTcLkmRAW/bIsjshPgntgB0pV3kDvfzcpzxTqEmtojK2EZdrYEiRtI6j1ve37gu2z232Yy46XVpJOEkEjO/oRUSz8w7rC/QG7M/YrO60/PlMGMyzHwoMJUOnrVjZKUjffnGBmpwhKb0iFlkao90gdHaSww2yjPS2gJBPiAK2kuNHLN7ewhCf6SEnxNV2R2WVy0E854qgIFSEKkIVIQqQiOQ52TZVTxW3ojKWkBlnrVmiUCt7YgMUhFNy125ctUtyBFXJI3eUykr29TUeyPlon8s1HtTei4hpCsIKElCtikjYinetDJvu3sIQLTbbepSoFuhxVq+pTDCUFXuQN6EUUntIMc5Nab2TTIUWewpidFYksnBLbzYWPwaTSfkUZSi9pkECzWy3OKct9uiR1kYLjTKUqI8sgZplFL0Sdk5Llnjtis78pUp+0wHZCjlTy4qFLJ9VEZpdkfOhlZNLSbLPyzLTCm2Gm2kYz0oSEj8CpQ1F8Fc25Lkzci0Wx5bhft0VwuEFfWylXURwTkbn1ol1wflA6tsjwpPj8yWJCiQWuzhRWI6D/ACstJQPwBTqMY+ERlOU/xPZMamiI9tWCPCmY6CkR7qRhRyaGmuQmD2ixUCYqcR//2Q=="/>
          <p:cNvSpPr>
            <a:spLocks noChangeAspect="1" noChangeArrowheads="1"/>
          </p:cNvSpPr>
          <p:nvPr/>
        </p:nvSpPr>
        <p:spPr bwMode="auto">
          <a:xfrm>
            <a:off x="76200" y="-136525"/>
            <a:ext cx="1438275" cy="1438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AutoShape 4" descr="data:image/jpeg;base64,/9j/4AAQSkZJRgABAQAAAQABAAD/2wCEAAkGBxQSEhUUExQWFhUXGBYbGBgYGBgYHBocGRUWFxoeGBgYHCggHx4lHBYdIzEhJSkrLi4uHx8zODMsNygtLisBCgoKDg0OGxAQGzQkICQsLCwtLDQsLy8sLywsLCw0LCwsLywsLCw0LywsLDQsLCwsLCwsLCwsLCwsLCwsLCwsLP/AABEIAK4BIgMBIgACEQEDEQH/xAAcAAACAwEBAQEAAAAAAAAAAAAEBQIDBgcBAAj/xABFEAACAQIEAwYDBwIFAQUJAAABAhEAAwQSITEFQVEGEyJhcYEykaEHFEKxwdHwUuEjYnKC8SQVM1OSwhZDRVRjc6Kz0v/EABsBAAIDAQEBAAAAAAAAAAAAAAIDAAEEBQYH/8QAMREAAgEDAwMCAwgDAQEAAAAAAQIAAxEhBBIxE0FRBSIyYYEUcZGhsdHh8CPB8VNS/9oADAMBAAIRAxEAPwDI23ymaPRgRIpn2v7NDBlSr5laYncRQnBOGM8MTCmY6tG58gNp9a6rOu3dOQqsG2ymvorapwC2UjIPUTPzOtY/iiCzc7vVjp8ImJP4ulJWupjjSYSuK+ip5a+C06KkYoi3gXKlgNPz9BR/CcErAudSD8PToT603BmuRrPUzSfYgyOb/wB/OdDTaLqLuY4mIxVrnQ+WtPxbh41ZRp+IdPP0pFatgN4hIG4mJ6D0/Sunp9SlanvWYK1Fqb7TBstelPOugcRwljG4VXsgIUEZQB4DzBA5dKxL2SWCBRmBy+HmZj50dOsKnElWiafMEy16F/n7Vfxyw2ECm8ILfCAQSf51oW5cg2h3lpDdDkE3cotlc2XO5ACklRBnmvWo9dFxeRNO7C4EmUjQ6EaEHSI6ivor3Dr4F1J0GpmTpuZ1k+dWZKYGuIlhY2l2DGh9aIy1Xgl39qLtaEHlS3PNo2nY2vxBEkzAmPPX9vrUl1E1ehCOenL315V5cWHMbPqPX+/7VxtNr36myp933T1vqPotEabrafFhfm4IlOWqsSPCaLy1fZ4S90oArZWOrATGhrsXtPJczPRS3E4tw8ARpoCJnXfSt/c7GO7xaZSobK5BVipEFljMBng7EjcTWx4Lwv7tbNoBS0sSXVJAOiAm2ACY8RJzbga1l1etp0l+KadNpWc5E5BFeRT7tFwh7LByPC/PKqjMB4wApI+IHptsKTZa206i1FDLwZjqIUYqZG1cKmRTTi/HHxFpLbgShkNz2ilmWvCtWUUtu7yCowXb2lYWdKYJbgRUMJZ5/KjbdnNsDPpp/alVqy0xduJYwLmDRXkURdswB+xH/NVZaGnVWoLqYYN5XFeRUyK8imSSEVTiLuUedW3rmUefKvuB8KfF4hLKmC5Mk8gBJPyqx5MonsIug+dfV2zD9i8MiqpcnKAJldYEdK8pX2pYz7M3mZr7U8E4dHmViAJ2PlS3D4gI5t7ZPAPRdPqdfet3274AMTZz5oa2CRJ0jnXMuL2jeBxFn4t7iDdTz0/pJ1B84OtIYlqQt2jgAtU37zRXeIMqOyvkAXV8pfKPJRufyoDjaWWFkWrWVlUlroM97KBsxO5mJk8zRHDMCq4Wxddw7M5fKrFWQxENB1EAAgiNedLOIcRDuT7egiP571xles+pCDi4/Dz+8VWccQULUstWhalkr0d4meYS8bbBh7jkRzBp42JQWzcUgmNBzE6a/wA86ShKKwOCa4wVVDE6a6Dad6x6nS06zB25H5/KaKOoemCq958OIXCIOoMjYcx9fSoYXs5dvuAqED8TEQAOutaTh/DMPavDvrqyACViAG8z09KbcQ7SoBltEEco8ulEGWn8AtC6Zf4zFeE7IhGypeZMyw0QZ/amGI4PhsKEjWNiQJmN5rLXeOXluM6x5GNwfbp+VLsbjb99vE8+XIDyqsjJNh3lll4GT2i37U81/FWrqx3fcqgHJWVmLbdcw9Y8qV8G4nh8NZuriMN3rvORwV0GUDK2blInY77U4NttidOhFeDhVtjJQHnHL5UqpQ6gwcH5/tGrqQhsRkfKU4QtdUO4yltco2AOwGg5RVpw9OLOGq04OtS1AgCiY2QuSx7xQEyqP80z7cqrtYZQZUkHpyPqKbLhZlTtv/xSV72ViASQDvEfnXH1odanUBnsfRa1GtpxpynHOMH5yGPxIUyZBG46jy9D+tei/KgjcEEfnUcbaF1SPLeqbNgiATt9axVKm9tx5ncoaYUUNIfD2v2+U1fCOGd82YKWT9xIHyrdnhSJbWG7siNhy56TWe7FcbW1Y7ozoTy5HXWlXaHjDPcbIxUc4Nd6m7VQDPn2opLpnZT2M0XZbgNvAl1D5u8ctoWIVRCoPGzN8IEknfQQIpnd4Y3fXLgus6OQVUOFCQqgjQA7gnVjvyrmNnE3QwKu2YbRv/emidp74EQs9YI+gMUnUaHqiSlr1Uxl27tBMPbtkgt3jNoSYnOSATqd9/Os1wPs3dxUlIVRu7SBPQQDJrQ8H4G+MYX8Sx7v8KjQtrsOizz3P1rYviLVq3LFLdpBpyAA5KOfoKejChTFNe0WafXfqNxOTca4K+GfK+vQjY0vSzJitV2n7WW8SQqp4BIH9R6HoPSlOFw8CetPo19y55mevQCNjgy/hGDR7qK5y25GY9F51oOKrhsOXdWXuxkGYAMczGAsrvy+dILT5Dm6b+lF2+LoAcyBhKmNNCDIInSRvXC9Vdt+0jxb/cWGW+1hIcYwQCkqdAYPkdxPSkNkk6Hcb/wVouDYzCrdIuIws3Ha5cZjMsdpjloPkKU4zumxN1sPPdaZd4nScpOsafWh9LNRXGcHBH05llVGVMGK1XdYKJNFXNBJpbdJYzXpVzKZrQa4STJroX2adnFK/fHLSrEIoOUaCCT1322pR2A4HbxWJy3dVVSxHWNgfKuvXcOoTu0hQBAAjSPKlairb2CO09K/vMHHDwdfF9K9oTJc/wDEPzr6sc148Qa5jluobV0eBtDQt3sPh+7PclkubrcDHSeUTtUsabeUMhBnlzFRw2JddnIHzpo3DjEQSD8WZhe0nCrmFuZG0DCQVJynrpy9KUBa6z2g4W2Mw2VHXMpDS20AGdeVc3xXC3tRmAg7EGR6etPosgHYGZa1Ig3HEowtyNDt+VHC3QtjDF2CjcmBT2xge5VWukTm0Wd486uowEGmCZZwrg4Yk3TlUAyDvp5VDHcUtqndYcGJ1aDJPka94himvMSdBtFUJZis5N+Zo3BcCUrhyzZmkkjfWrltLOUbjc+dSxGJZcsMdBEe/SquEoXuEDWQT9RXMOtZqoQYANp0hogKJqE3uLifYvDyJ6flQmaNBoPz9a1uG4SzDXShm4IZIIkU/UIaqbd1v0iNM/RfcVv+ombZwdxNfII1G3n+9aq32XBEg+xoP/2dfNEfz1rnLTr0T7Z1WqaesPePx5gmBhtOdEYq4qfEYJ2orFquEtEmM50UHmf2FZHE32dizbmtbVmUe7mBo/TxXa6/D+cni8SzzyHQfvQCqDM+nrVzdZr3u659WqXNzPXabTJQXagtKEER5aVeFGlTCaRU1tailTUTJ2ZGx15f3orBuVJcBS42zdeoHX1qlbcTr869U8/l+9bNPqTTNu043qPpqagbrZHBluFxD2wQkAnc84iInpRXZ/CW7uIHe6iCwXkxGsHyiT7VLhOVyVPkB/c1bewRRsy6EGQRXZWqrC47zwlajUovsfsYd2q7VW8McpOZ/wANpSBGmhboK51i+IXsVckszHksnKg8pOg+ppjj+zqXLj3Ge5ndizGQZJ9RRuGwK21yqIH5+tLFO5zGvq1A9vMD4dw0A66nmf0FNzaorD4bKPM71M2qdvAwJluTluYAbdUHCDpTM2qibVC6pUFnF5UWPhF6H5/ptURaCDoBTJrdU4Lh1zFXO7tDz10AA5mro0adPKi0r7uYjvnMfLlTDsvwQYvELaZsqwSSN4HITzp+vYPEZsrFAI+KZHy3rW9leziYVCSc1w7tEQByHlWh6yhcQ6dFi3uGJfgOA4XBw1tAH2zkyx9/2oDiXErmc6wOlOjibb6RPTSl+IxFlCfCGb5gVlBJNzNbAAWGIoONfz+VfUaeIf5a+o/pF/WAlFGo0omyWvQFRVjdutQt4UmeUVLFXygAEg/SoTA4zL8Vcu2bRXIWBIzFNTHpzpbwrgqY12a5mFtBltjVSWOrNB6CB86dcM4qO7OciR9aqucZzB+7iVUnbyMfWkMbH5x4ddtvMU4/gdjBzcJNzbKpjQ+1ZfF3TcbMflTLhOKtBL74s5p0RB8czMj5asep9Kzd7FXGY5fAs6DQn3P7RSB6ggUM3PiYXYWG3APaPsHyDGOhpo1m0vNmPkP1NZfg3CL2LuBEYqAJZ8zE+wmN/wAqt402IwDJLm6jMyjvFymUJB1idY0OoNQaksu/biGqkC9rjzDOM281wC2p1G3pTLgGEFlw7attA2g/nVXC8at9MyDUaFTuD0P71XxXja2BlQZ75+FY2nqB+W5pFOkhcvz3nTTVPUphBgAZ+c2tu4itP/iAHViYgRty9t6muJDN4dgxVvbePKshwHC31dHvg3HeS3iULa05j8THaBoK1WGUXM0B1gxJET5qefrWkMCcQZV2axj3FuC9HeW7joYESJ8BA9PyplfAUE9BJpZawRtYgldVdBrM+JdBM+VA9suINasZTM3CVkaQNz89qnwoSe0aE3uFHeY/tJxHv7uYE5RooIiOtKbZnWq7s1YrRvXLquTPaaKiqUxaZTt7j4yWRv8AG31C/r9KB4J2tuWoW6M6AR/mHvz9D860fFuF2b5l1hv6gYPT396xvEOCOl3u0lydgN4861UOk6dMicn1BdVQrGupwfHjwROkcO4naxC5rTBuo2Yeo3o5rrr+EnzFcZRntPIzI6nzUg1t+B9upATEAA/1jY/6gNj5jT0pdTSFcrkTRpfWEqe2r7T57fxNSM7coHmaV8e7QW8KInNcjRB/6jyH1pJ2h7bSDbw+k73P/wCf3rFwzGdSSdT5nqaujpL5eBrPVwvso5Pnt9JpeF9srqYpb1yWtzDW1MeGdl89N67nwt0xFhbiEMCAfUEaH3rhnBezIYB7p0OyjT5nf5V1jsS62YtqoVIIA9T5nrWxXQ+1e04ep0tbZ1anf8Zdi8NBPrUcJhpM8h+dNeIYaTIqVvD5RFC1awnDNP3QU26ibdHLZJ2FEWuGkkTUVyeIwUi3ET91UGtVp7yjDKGUAHWSeQAkk8z6VkcJxRlfMCPRhmkz500MRG/ZTbmWYnhV9gCLT5fTf2rXdmOC/dbZuOf8RxqOg6UbwLipxKE5cpUwYOm06ftV15zME6UzqXFpFoBGv3kcK7sp151XevOfCI8zRV66gELvSS81yTMifaoDLY2h3fooAyzA1NDW8AmbM8AHZZigCSNJppw3h4uCbhMchRcQQdxtaekWxp4a+piMFY/pFfVV4ewzLm8asv3w9uGPiG1NG4YA20ihuIcLza2x7VQa5iemwESYdBOtKBYOHvltWSArEf06ET05U5e2QYIg0r4rdkPHwyuvkIJ/Kk6kArvPK5EVsJ45i3Gs112Y8z/YAegq5OEoFm62Ub7gR6k7Udh8OCV9qWcW4ov3gYW/bPd3oVXGoJOkMsaCdJ1+WteddmZsffF0ED3Yxvw4fd/Hh21g6EyrDeJ3B8/Osh2g49cxzqzrAScqid+tObHDbfD7NzuyfG3hUmfERAgem/pSJsMUXWCeW+/qP2p9DUuqlQbjtf8AOdjS6YOjEmy/28admLhty0fFoR/p/wCTW14aiXCHygkaAkCR71icT2OxN63ae2ygKpgZirSTJO3kOfKtj2V4YbFrK1xrjkyxYz5QvlW9VC0x5mamigC0a/dqCXtHZS73JLZgwXQSJMCOu+lOLt7KpIEkAkDqY2rm/Z3BXPvid+jKczOSwIk6nc/5iKrcVOJupUlNyZ0TEYzI4BVtQDP4d436+VYnt5jDcvqvJFEf7oJkddPyrfXrWYa1zbtY3/UuCBpA0/0iJptdv8dpp9PUHURBmk1dlocCDRIrnGexpjFotxS8+lOPsd4emIv371zxEPlE9AAf1NA3UgydV50t4Zjb/DL7X7Cm5ZeM6jceYitWkZQ2Zy/V6bsgK8Dn945+345b9mxbw6Ad2H70L42JZlyhuSjKJ8yPfl2N4VctIjsNHBI9iR8jGhrvGE7WjitoAYNbgU74hFKK2xyyGk/6R6xU8V2JsYlg2LL3DyVD3aj0A108zWmrrKVI7WOZ5xdOWFxOFX+C3bBstdSFuAOJmMuYjxZSCNtYIIHSv0Ff7L4S5wxGXDraFyyj5I1UugYjUTOu51oNbS4QC09lcTatGbYuqlxkI5qWEE/I+tZTtl9qFzFA2MLauAmVLMIjrp19Yo6WoSqLqZfRKsL/APZmuzuJJRlJnI0T6Ej9K2nCsTBkDxdelYzg/CTZSGPiJBPlWl4a8MN5rNTZRWxO7WpOdEA/IE6TZhhm6jSq2WrsHh2NtCFMFVjSNwKY4XD29mnN0OlJJZm8Tx5W8UC6VU8yPOP0NXY7jWHwyg3LgBj4ZliY/pGtZbtzwPiAYvZY3LP9NqVcf6lmW/2n/bWJ4VwfEYhitq0xIPiJGUKeeZm5+W9dIMLYmkWmm7Q9uWunLbRcgBjODOoImFbbXmaV4biy3HTwsHkaKM0+gGv0rR8L+ztF1xFwuf6U8K+7HxH6VpMHw6zZEWbaJ1yjU+rbn3NVe8FqoHE+4IrW7WsqzMSRtpAAke1HC7G5qoUXZw06mB60QmYksbym3fuAyg+k1XiblxtXmj2sR8JoPEltiaIZ4lEWGTB++yAswECp4TjhdYCBTp11BmCPlSfHWbusDOp5ET+VXdmcOHdreUW2AmOoGmg8unnS+p/kscRnRfbuU3EZHFN1r6mv/ZKf5vn/AGr6nXEX03hbV5NQ72agHPOliariAcbwMqbg3jas3jcKO5K7RB+RB/Std36vKgzG8V8cIhDKwkMCD6EQaF/eLRL0r8TK3OFXu7S4rKuY+BSrGSAXGYjRdFO+nKkdztDaJBNkm4JAGmhG8Nv9K0XEOI4rC2+5bK1uMqXo1jkGEwGA57H6ViryKkMOup8iIP71zdRSobAAPcINIUUZVOMi8OdGuf412CQDkQaBR+p6152U4QcbiA2VltJGaT58uU8h7nlQmCW7iiUUQk+J9YA/fXauj8Kv2cJYy21MKJ5Sx6k7fsKz6dBuu/E3aistS1Kl8Pf5/If7MP4nft2EkgQNFUc45DyrM8P4uXvKjAeMmIERoT120pXxriVy6xZt9gOQ6Cn/AADhow9s3LhHfOOf4RE5fXr8uVag7VX9vAjOktNLtyYdcuKDqY1AHqTA+teO6sNepGuhEGKQ47FC7ftWrZmWDuRrAUzv7H3igOIue+cmcouLAAknxSYHM6bUVYCna0lFb4m1wSMogmV/CTvWF7a2T94JK6FVgxHLrzroDvBrO9suG94i3F+JN9fwn+9XUytpp0jhKoM5yw1q229MDw0vroKknC1X4pb6D6a1mClp6L7bTQZiq60+GJnlQN7DOkBgyWpm42VvDbAlyPOAa3PD1RfhUA8yB+tMMbh1uJkcSjBlYeTKVP0Jpgp7ReYtR6nvBVVtfveH8HsWu6Tucvd5RkyQVy8oI5edMxZrjXZnDYvB3LtqzeCtachkYEo67q0bagzIg+ddD4P2wV/BiU7l9s3xWz/u3X/dp5msNTTbTcG8xDeVBtLu0NuGU9awPaK2LN5bgEG6CDpzXn7g6+lb3tfi0t21uOwCa+LkdoiNyeQG9YPiGDv3279kIQZlRBqygMQS0cyRy5RVaem28ntNGmcCqubQGyn4juenOrcHq4+tBO8aD3pzwLCF3Eafr1+ldPTJdtx7TX6lXC0to7zpl/iZtqgIBUAaegEa0zwOKt3yrEZW6TNZDHXJ5+lSwGOyqQN+VJXUEGxyJ5epS2JebzFWjHg19NaBFg86yycWe1qAT7/pWvwvFbd2yr5grQJBOoPPSugoR8rMwIaVrgs3P51SeHa6MI9YovJnGskDaKAxGGIkST+lMUWlFR4l3/Z5gZYPuKqvW7g0hvbX8qps2SBHKiO7JiSdNtdqK4lBLyuyX6N8jVTW8zCZkfzUVeMOQdGbluT+dSa2uzEmfOrBPaU1Md5XAVwNQTMaH13iBtRyFnghBKzBjUaEaE6jc0EiZLgj4ANifKBRaX5OwnyJ2O1UjMQd4tmFYKRtMI/xP5NfVDvz1r6r3CFeLbd7maU47GtdORCQvM1Tjsbm8K896nYdba7x1NYHqGo20cd/2iAxtGmBK21Crp186KGIpAMaCSAZIiRsRO0g66xVyYmnhrC0NakY4/HW1U95qp3ETI5yOlB2uCYRwHW0jA6ggkqfQTFZHjHf4y8bCq1m0D/iXDuw/wAvqNq1tq/bsWgAQlu2oEkgAACNSaJgp5zGHaecyvH4+zYcW2t5VyggpEDUiMunTlRNm5YuqcuVxzHOI5g6iheJYRMQFzTp8LKesexFA8O4Y9m5IZWTUNyOo/4pJGcCOXpkeDHF7hVokMFAK7RtsBtt70FxXBlyg0kFpmToQI/L61ZjeIG24J+GCf3/ACq7B3y/j5MBFEtRQSBCKkgEwTg/DFtXCxO4jaIEkke5ikl8XTfQd08G8D8J0GeZ9IrWukg6xodelKeKYjuLLuWkjRfNjov7n0qmoipkw1fpwu1wq8917j3Aogi0VmRIIBZTp4emsnXSKr4dxNnY4fEJ/ibNGzg/iA8xrXvY3EOcIveHqFPMqDAn6j0ir8dg7d5hJKuuqsu4129KW3MYvES8RwJs3Mu6nVT5fuKrNsEU54U33gXg8sveECeUTt00ihuIcGe3/wB2S4A1BifbrSGpnlZrSoDhuYBbsUdbfSDS4XCDDCGgaHSJ61NcWASJ2qlqHvI9O8XdouGuWW9Z/wC+QRGwvW98hP8AWupXrqKVXuKW+5OIg5R4SCNQ/wDQw5NPKn+MvhlIOoPKs7isDbZ1cjMwYGSx1yzlNwai4VnTNqdixmiUA/3+/wARlOo9MECL+CcDvYi8L2IJAQ5rdokkWy0EMV2DQAQu50JjQHZ33CiBoAIAHTzpavFUQZV03k7kkmZPUzzqCd7iCRbUmRrp7b7D3rSqE5mJjY3MW8SRWYkjXrz/AL1peE8NNi0GYQzbDoOU+ZorBdnbWGKvfbO5MKIka6fDzP0o7jdyWNrn3ecezEH6UNZ9q2X6mUrlmAPETXLuYfzaqkuZTP8APOqrLa/Ohb2Kl4EseiiSflXNzfEcVuCJqcNeSNtfSaKXAC5qPD/mH81qPBsORbXvAQf6TvE6TTZbg5Cu1Seyicjp7SReV4C/csaRmQkTOuk7xyp5aZLo8DCRvSnPULcIZXQ9RpTN94dwIXjP8IFn0A1msrju1NwL3luyRazFc77FhqQPOAef5V52is3AL103WKObcpLEDKAubxMQNohQo6gnWguF3LCKe8ysA/eIGLwpj4liVDCTrlB86L4F3hd2bWgbldtpa2MTV2cULiK6nRhIihrePUMVzEtBMaE+vpX3AsK7W2cZyrMzhrkBiG8XLQ+tRs4YQ1yBmBKgxrAUHfppRKhYYxFu205zPsDxFLpKh17yYIbkZj0pymBgDWlAwlu2bRRApYqzR+IkjU1fxfG3wQtgIWOwbyGusxVMGC5zyZadPdbjjkx3C/0j5V9WaTH34GZiG5iE0PMbda+qBGPaGaqCJMHr4jzqzEkyh3UE5gBPLQ+xqtb4URB0qX3xf4K5iWUWiO8+wazDnVvEAdB4S0j6RRYegcPiBEDlMek6VelwRqaMNeQ8woNWb7Y4XEXglu0uZCRz0DdX6ACnffidDQvEr7LlYH4YOm3vUNXYLx1BC77RLeFWRg8MtvMXyDc8yTMAchJgDkKL4VbIHiPjcyx8zsPYVX3y3QpYdGB/KahgLxdZO+Ygx5GoWa9xmFc7T9+ZZxS+ly1mttmCOVOkazBGvnFV8H4gFsDMfhJXzMaiPY0swBIfF2RsLuf2cTp/5RUrohYiJ5c6z1KhR7jxN6JdNvzjixikFqBckscxDNJUHULJ6Cs12nxed1tA6JBJ3lmAj5D8zQt+6ymGiOW87ARPP5VbZOQm6yfAh8J1J5A6+RratdNgsYs0mvczbcExlkqtu2wOVQADodBGx3obEYiHCXBkYnwmfC5/yt1/ymDvExNZ1byuLdxRkk/h0j9OVH8U4gAuW6ue24jkdR5HnzG1KWrsyY1qe/AjTg+Mt2bxsgHMxLNEkBiBofYT0FHYrHqQxVgpzEaj8S6kGR050n7Hvh7W1ws5mWb4jrMa6/nWd7QY3FX8TcWxbuBA8qMkSR4c5JGx89Iir3o59vEoIwweZqbzXSPFbVx6Kf1qrBYaxcbMbUFhuCw26QdBWOfhGNbN3jMMq5iGu6RrsASOR0plwK8MIDntXC7RLgAjLuAvlz/4pZtGDdbE0dvgau4BHh5kMQdv6T515huAYfvHRlJKkEeI6gjShrXauyN86+q/sTV+G4navXluW7niCkFSCMwOo3jY9Jq9wl++3Jh1vs5hUJIsgknnJ5cqPD27KH4URQSY0A5mgX4kgcIzQxUt7DnO3I0Hxe196tFBJViNjE5TOvlpTASYoynB4w3icU48IkWVPT+r+eflS7EY92xYaNRb2H9Oeik4mQVQoFC+GJ2gdI0FXYjE20YvkGcpln/LMwfKaYuxhaJdXBvFicKuXOW/sKccO4L3YMQJ3ig7DMxzIcr+ujf5T+h5fOmOB4ijg6nMN1O4/cedEVFMewf36xTb3PuN/wBIZbXLVtt5MUj4vxlkiFB186Gs9oQvxW59Gj9KR1DeWaFTsJrxXhWqMBiRcVW2DAH50axUVpHmZWa2DKvDBBAIOhB1n1pavAsMGzC0PQliv/lJj6UXdYChUxmYkLsNzVdXbi8AtftD8Ti8qN0g1mhxw+NFRsoLEuRpMDT1pnxB/wDDf0NZ3DXIS6pHxOGHygz8qNSSMGOp2YXIvJWu01xlGZBCRG4nXSNPKp3O2KFlYowjoR50vxWIPci1GiEwfUztTXj+ARrasqICeeUCZEiSBtpQ+/s3mGwp3AZOfn4lZ7ZWOj//AI/vX1VlcJ/8tb+lfVP8nmBspf8Amfx/mD4y6tsTNLc73PiOUclG/uaD4hdJyz61WmLI1O2mnvr9RWC18wYxu4VdCGKnqCaswd5pys09G6+opYMWSesfSiu/8Yjz/n0qFTaXGKmJ1q4HkTIOlJ+828zqfTWq7OIJblzj9T7VRW4lo21gw7RzwzHhEdX/AAaj0J2+dU2uMlAYG7EjXafal1y8HZm8o065dT8waAvOYAG5qU78GdBlpMd3/wBTZcG4jbe41wgBmGU9DEQa8uXgSWtKSSdztqTz6f261ncMAoCg8pJpn2TsNjb72RcuW7NsHMtnL3rMSpGYspFu3lkZiVLEeGYpwo9bBgs+w+2GY04fDgPeuJnjVmIABJ2QH0PnSq9jlvK5RkdcpEoQ268yD511XhXY3CYbxWrK97H/AHtwtdua/wD1HOb5Ee1cn7UW2TieKsWLY7xjhktJbtgKqG2gBYLCgZ7raswnQTRvpbAbZaVs+6M+AXEWwn4j1jQSSY9q8u4tbqurkCYy+R2H9/ekj2sThbr4LKrYrvkS0PhV+8BKXBJELAMidCCJovtRwc8MvWEe+17vbbkyo1de5Wbarr4muMAmuwjekDTPcsYfWXiRbhF7ILqDOh/Emuo5EDUUTw/jN63HikdDr/eisNw/GYPBXL2IvphLeUuLQtd9fgAa/GFRiQogggaSRReA7L4/GWbdy+lvC5kXMFXvLzEiScrFUtacmLEdOVEdGx4hDVDhpA8bRwSwIZgqnmsTIn51QnEyb5AJyi2BHKQd/lT9vsrUp4cbilcj8YsMojaUW2OfRveufXb74fEXrN4qL1ksrZdmGUOrAHUKwYHXbXpRfZ3QZzB6yGaF+Jg3ApIC7GddZGvpUscoBDKBKkgHb30rFWb94qbq2Xa2bd64LkqFZLJYXWDTyKwBuSR1rU9keH4zHL/04RLKNlN+7JEgCVt2lMvlmJJUTpJiK0JRA5EzmqTD7LFl3k9aKweN7ow5+KYHMaakDpprT3CfZ1bLf9RdvXx1N57YJ6C1YyKo/wBRc1Vxz7PMKil8Ob1i4xC5xce4oLEKveW7jEFM0AxBEzI1Icy3FoIaxvEV3HWO9yXFK9G/KTz9aXXMQO8MHQggeeoj66e9FcO7E38bg7mIu3WXEhr6WrVsqLaNZuPaKtmHizPb3JgBttKN4L9ml54+9YtkZfw4e2AAf/u3gcx/0qAOtZ1ouGBj2qqVIgiB0Ck6FuXIc/yqJ+MMpAYzI56bkDp/emPaPszibFk4ixifvlq1mdrbqguQqsrd3ctABiNfAV1giZ0rn2GxV6+e9s2sRcE6Nas3XA/3KsVpIme8fcWutIzeo8xJgigbt/WquKcaItqmIt3LLKPCblu5bLDoA6jN6CtBwX7PsTibffX3fDKVPd21RWvHeGuZ/Cg55N+pB0rGaDFsTSK42xvwjiAFu2sjRFn3n9vrRzY0zWH4Zfe1dv2We4QlwAG5byvk7pIJBRDB5ae53LS5xAkAKwlpjTkNJnpsfSoxKm05LL7zeOsdjvAYqHD8WoQdTqaQX75HhDSI0PUsf+arsYxgo11zAfLX96Tf3Ey7YmnxGKVlZf5vSG+n+KIYwGGnuKpXiI35yAfmAa8N4Tm33NWWbzNmnemi2bmWcQcZmpyl3NhknXRfoYrOX9TMn0qS4jL1gfpvVAkDEuvWRipHY3lZw6dK+qHenoPn/avqu5jPtSeILj9cmm4/SvLWFzKTuROnkeVVYtjlE/hMUXhLuUAjmYP89aWbhcTDBlGo8wN+o0/L8qlYE846/wDNHY3DhlFxN+YoK0hAA5nr0qg9xeSWYmNhyH8/Kh4IkfLzAE1dabU/zQ1bcw65JMgwQB0qbrSdrxchzEgc4+UDb5VbeTxEj8P6b17gEJcHTSSf7etU3LwJaD4pJorm8LcbT5LrD3kac5IJH1rSfZk1xuIXkWF7zBuZjxDJcULlbkJvSf8ASOlZi2286R/wa2v2NWs2MxLxBSxaX07y7cY//rFa6Le60Jb3nRk42DxBsHzGHS987rofyHzrK8PdR2kukf8AvuHq3ul8J/6PpTh04fa4p3zX1+/XUFpbfeAkLGaBbXYHLMtz2r7tNxxcLisDbW0p784nx5R4QlkvCtOhZyvqM1a4yS7TdmUxWIwmKtle/wALeSTO9skd4jeYDZhPp+KaKxnZ9b3ELWKuCfu9pltA7Z7jHM3qFUAf6vKsJi+0pwXHL2Z4wuIGGZm5I72xbR/9DC3lbp4W/DXTcLxWzdKBLqMXQuqgjMUBClgN4BIE9akk5lx3EY3jFy/Z4cLNvC23e1dxFxhmuPEMEGVmAAMAgAxswBitrgcFibWAfDrctG/bsG3a7lcgVhay2xFxmEyBqYHlSH7PuzmP4eyYa5ewv3RGvFAgbvruYlgXzCBEzp6SRQfZDjyWsdxi2WUN95DhWIGngts0TMSQZqSQ/gbvwjCvc4hi7t+60PdZnd0TcLasBjq7GdFjqQABVHa3s/b45g8NicMQrkqSdATbuFVvo5H4lifIoQN684fx/AcfsLYxFvur5AdEYwwMTnw90Rm9teoikX2UYfEWOKYrCC8Ww9kOzqCpUu7IqZtJDxmkCBKzzqpJp/tQ4suHwL4ayAr3iMOgUAQrLnvEAcha59WFYLsL2ufAD7tcDNaL4e3aFtFtqA7hLjPcB1bUEnKWY7Mo2bdvcWuJ4jcQHw4ZO7WOdy4BcumfJe7X2NYni2Edbd0wQUUuD5oMw95E0hq1qm2AWzadg+0/E4xMFY+6m6t9sQiMLIlmUpdEDNOmYKZNOhxM4LhyXeJXFLpaXvmAHieNlA0LE6abnpU+1Pai3gcJ96uKzrKAKuWSXgDViABrqajwLiK8SwouXcMUs3VYG3fAkiYkrqCjDUHT6itEOZngXaprXA7mPKeIXsTcKT/VjnJSY6NlmmXaO1iuI8NjDHurl84dkcOVyW2Fq6xzCCYlhpqaw165bHZu7ZstmQ4gohmZRuIMF181Q1sOzvayxhODYO9eLFVtYe22UZiCVC7TJjnEnyqSRjxrtFhuGWcPh8VedyyrbLkd45VVytduzPhJEEwdW9Yv4r2qs4PCW8TcLXLd0oLIs24LB1LIArMPwiZJHtWN7XcG4fjlfiGGx1u27BVd3fPabTKq3VYg2jqBuu8kGq7OAu8Q4BhLVhVa/ZNiJIyf4V57DEsDBUKjHSZG0yKrMqbvs/jMLxDCrcs2wLZcnI6LNu7bbcrqudWAMieWtR7c8buYDA3L9pQ7rkUF5KrmdUzvGpAmTt7VkuMcZTg2ATA2C1zF3JVIUlme4x7293agtlDE5R+IwBIE01+zbBY4YUrjWZrZaETEgNd7ruiCH9Xgw8kKCDvpPlLnL7F1h31wsGuXmz3mhQCWPihQNBoAI6HrNTa+TqZ0ET0Gh09Rv71K0lnv8SuHjuO+uizG2TQHKf6M+YDyAqvC2tYGo5fr7j9a5lViGNzMzCxngxDDxaTPqAII0HkPzqN3EEMCPxbeu1RKeIyYGoHtrX1y34QDsdQemsD9KEHMseJ53xMgef5z7n+1dX+yjxYNzqD3zCefwW+ZHma5HaOsHcfppXQOzwxX/ZhTBmLjYrKzCAQptpJnlrEka7xrT6TWf6RtBN1QLe3zPE0vbLjNzh6LeW73gLAGzcySV1k22UBgR55hWN+0a6GxhgwrW7TCB1BM+un0ol+yiYfFYc465cv94TmuHMLa5RKrcdpJkwIJUeu1Q+0kD74dfwW9vQmjqsdpv5m3XJTSmgTJzm1gf+ZmMNvzX3DV7Vvdmvqz75ztssxkOBHOoWUMBeYqbWcmnLlULLaj2+lBbGJI04aTLBvhP586E4lYKuSfh5UbaOpHXWqsVdLLkPmJpIBDXlWgjwuvKo3Hkny1H8968dQyMOm3tQ+CaWU84im2xeEITgJKueeUxP8ANqX9wG1XfaDz02NG4K/lcjzj2mrbNkK7nnP8/OpfaTJaUC3I8+dPPs27RWMLcxNu4QLl5kCqf/DtWDcYnoAC4B6g1msW5S4XG2bKR10B/WicbZttbPeIHA1ggGnUn2G/mEDaVDGtexLY5LZD/ebeJS2SA2RGSFJ2k20j/dTfj/aV+IJhEtW7lg4Zs7XSQGUgXECoIIclchnYbazome/l1HSI8iKN4a8NHWrNZ1ViO8gMXnhaJKgT4VDySxOkCZ3gfKrL2AWwUu2S1q4kAPbYhl8gZ0WCfD8Ou1XXmm5AJBBzE9dSI+VX3LvhMbhwNfST9KUHcWN4A7z0cU4g7yuNuswBgXIyMGR1hxbCz8UiZggGKpx6JevXsTibRttduZu6zAnW1aV1JQwULqdDuIJFXi73YCru3PpQltJknUh9/Sj6jkWJ/eXc2l2PIuWSBbUBYKgaFSNipGqkciKI7FdrPuBxJa3exGIxF2yS4hi1pEIks0DMsMIYgnOp11odtD5NOlUfd8rLHWrp1OmMSwbSvh19mNx7gAuXLj3HA5Nccuw9iY9qK43eY2oK94gILoGKF0/EmZQWAI6CdKgtuCT/ADerry6GOYFKLXffKv3nQ7vb7howyIlw3Sqrlt2bb3nXJAGt1AFbTe5lrKcY7c38cGw9oNhbBBDEtnv3QdxmHhtjrBYxsRSpLeVSymNduR0G9Rt20CtcVYMGfXfSntqiRjEIsYAOCBVIVSPhJC+FHyM+TMo0JWZBr5+HnJlL3GS02a3bYjIphhK6TpmPPnTTDXCyq2wOsV5fnxKTvMUkVXGLwbmJuN8NR1XQAlQCw0J1EA/1CYMGRpWpwfbLHJhbVi0uHw4Aym6qhiTrrbtBEtp7hvekqjOonlV58QEaZQ0ewijWsyiwkBIleHwK3FuNcZnuO+ZrrGbhZDKsWPQjQbDaIoq7xfGYhO4v4u49mDKhVRriknS5cXVh5DLI3mq0vQYjmaGt/E55rp7RIoVqPnPMlzJcMskT4QoUkKAI8IiKLwcZ3j1j9qFtYpjpVjYgW9h4iN6B1JxKInps54kQBP16dam6KRA+Z/QUPbuwQTJJq9zQ2MloEMPmJj4h9a1nZHiltMN3T4psPcXEF9m8SlUESuhGh38qxl2+VfTlFX3xmbN7U9GKG8IHM6KvF7I/+I6T8P8A1HVs6l5zZSotgHdTnOuaBle02NW9iQyXDdVbVpTcgjMyrDGDqJrNLe1X+amvMVjYkAUb1GqDbaS5MbfeRX1Zk45utfUHQktP/9k=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AutoShape 6" descr="data:image/jpeg;base64,/9j/4AAQSkZJRgABAQAAAQABAAD/2wCEAAkGBxQSEhUUExQWFhUXGBYbGBgYGBgYHBocGRUWFxoeGBgYHCggHx4lHBYdIzEhJSkrLi4uHx8zODMsNygtLisBCgoKDg0OGxAQGzQkICQsLCwtLDQsLy8sLywsLCw0LCwsLywsLCw0LywsLDQsLCwsLCwsLCwsLCwsLCwsLCwsLP/AABEIAK4BIgMBIgACEQEDEQH/xAAcAAACAwEBAQEAAAAAAAAAAAAEBQIDBgcBAAj/xABFEAACAQIEAwYDBwIFAQUJAAABAhEAAwQSITEFQVEGEyJhcYEykaEHFEKxwdHwUuEjYnKC8SQVM1OSwhZDRVRjc6Kz0v/EABsBAAIDAQEBAAAAAAAAAAAAAAIDAAEEBQYH/8QAMREAAgEDAwMCAwgDAQEAAAAAAQIAAxEhBBIxE0FRBSIyYYEUcZGhsdHh8CPB8VNS/9oADAMBAAIRAxEAPwDI23ymaPRgRIpn2v7NDBlSr5laYncRQnBOGM8MTCmY6tG58gNp9a6rOu3dOQqsG2ymvorapwC2UjIPUTPzOtY/iiCzc7vVjp8ImJP4ulJWupjjSYSuK+ip5a+C06KkYoi3gXKlgNPz9BR/CcErAudSD8PToT603BmuRrPUzSfYgyOb/wB/OdDTaLqLuY4mIxVrnQ+WtPxbh41ZRp+IdPP0pFatgN4hIG4mJ6D0/Sunp9SlanvWYK1Fqb7TBstelPOugcRwljG4VXsgIUEZQB4DzBA5dKxL2SWCBRmBy+HmZj50dOsKnElWiafMEy16F/n7Vfxyw2ECm8ILfCAQSf51oW5cg2h3lpDdDkE3cotlc2XO5ACklRBnmvWo9dFxeRNO7C4EmUjQ6EaEHSI6ivor3Dr4F1J0GpmTpuZ1k+dWZKYGuIlhY2l2DGh9aIy1Xgl39qLtaEHlS3PNo2nY2vxBEkzAmPPX9vrUl1E1ehCOenL315V5cWHMbPqPX+/7VxtNr36myp933T1vqPotEabrafFhfm4IlOWqsSPCaLy1fZ4S90oArZWOrATGhrsXtPJczPRS3E4tw8ARpoCJnXfSt/c7GO7xaZSobK5BVipEFljMBng7EjcTWx4Lwv7tbNoBS0sSXVJAOiAm2ACY8RJzbga1l1etp0l+KadNpWc5E5BFeRT7tFwh7LByPC/PKqjMB4wApI+IHptsKTZa206i1FDLwZjqIUYqZG1cKmRTTi/HHxFpLbgShkNz2ilmWvCtWUUtu7yCowXb2lYWdKYJbgRUMJZ5/KjbdnNsDPpp/alVqy0xduJYwLmDRXkURdswB+xH/NVZaGnVWoLqYYN5XFeRUyK8imSSEVTiLuUedW3rmUefKvuB8KfF4hLKmC5Mk8gBJPyqx5MonsIug+dfV2zD9i8MiqpcnKAJldYEdK8pX2pYz7M3mZr7U8E4dHmViAJ2PlS3D4gI5t7ZPAPRdPqdfet3274AMTZz5oa2CRJ0jnXMuL2jeBxFn4t7iDdTz0/pJ1B84OtIYlqQt2jgAtU37zRXeIMqOyvkAXV8pfKPJRufyoDjaWWFkWrWVlUlroM97KBsxO5mJk8zRHDMCq4Wxddw7M5fKrFWQxENB1EAAgiNedLOIcRDuT7egiP571xles+pCDi4/Dz+8VWccQULUstWhalkr0d4meYS8bbBh7jkRzBp42JQWzcUgmNBzE6a/wA86ShKKwOCa4wVVDE6a6Dad6x6nS06zB25H5/KaKOoemCq958OIXCIOoMjYcx9fSoYXs5dvuAqED8TEQAOutaTh/DMPavDvrqyACViAG8z09KbcQ7SoBltEEco8ulEGWn8AtC6Zf4zFeE7IhGypeZMyw0QZ/amGI4PhsKEjWNiQJmN5rLXeOXluM6x5GNwfbp+VLsbjb99vE8+XIDyqsjJNh3lll4GT2i37U81/FWrqx3fcqgHJWVmLbdcw9Y8qV8G4nh8NZuriMN3rvORwV0GUDK2blInY77U4NttidOhFeDhVtjJQHnHL5UqpQ6gwcH5/tGrqQhsRkfKU4QtdUO4yltco2AOwGg5RVpw9OLOGq04OtS1AgCiY2QuSx7xQEyqP80z7cqrtYZQZUkHpyPqKbLhZlTtv/xSV72ViASQDvEfnXH1odanUBnsfRa1GtpxpynHOMH5yGPxIUyZBG46jy9D+tei/KgjcEEfnUcbaF1SPLeqbNgiATt9axVKm9tx5ncoaYUUNIfD2v2+U1fCOGd82YKWT9xIHyrdnhSJbWG7siNhy56TWe7FcbW1Y7ozoTy5HXWlXaHjDPcbIxUc4Nd6m7VQDPn2opLpnZT2M0XZbgNvAl1D5u8ctoWIVRCoPGzN8IEknfQQIpnd4Y3fXLgus6OQVUOFCQqgjQA7gnVjvyrmNnE3QwKu2YbRv/emidp74EQs9YI+gMUnUaHqiSlr1Uxl27tBMPbtkgt3jNoSYnOSATqd9/Os1wPs3dxUlIVRu7SBPQQDJrQ8H4G+MYX8Sx7v8KjQtrsOizz3P1rYviLVq3LFLdpBpyAA5KOfoKejChTFNe0WafXfqNxOTca4K+GfK+vQjY0vSzJitV2n7WW8SQqp4BIH9R6HoPSlOFw8CetPo19y55mevQCNjgy/hGDR7qK5y25GY9F51oOKrhsOXdWXuxkGYAMczGAsrvy+dILT5Dm6b+lF2+LoAcyBhKmNNCDIInSRvXC9Vdt+0jxb/cWGW+1hIcYwQCkqdAYPkdxPSkNkk6Hcb/wVouDYzCrdIuIws3Ha5cZjMsdpjloPkKU4zumxN1sPPdaZd4nScpOsafWh9LNRXGcHBH05llVGVMGK1XdYKJNFXNBJpbdJYzXpVzKZrQa4STJroX2adnFK/fHLSrEIoOUaCCT1322pR2A4HbxWJy3dVVSxHWNgfKuvXcOoTu0hQBAAjSPKlairb2CO09K/vMHHDwdfF9K9oTJc/wDEPzr6sc148Qa5jluobV0eBtDQt3sPh+7PclkubrcDHSeUTtUsabeUMhBnlzFRw2JddnIHzpo3DjEQSD8WZhe0nCrmFuZG0DCQVJynrpy9KUBa6z2g4W2Mw2VHXMpDS20AGdeVc3xXC3tRmAg7EGR6etPosgHYGZa1Ig3HEowtyNDt+VHC3QtjDF2CjcmBT2xge5VWukTm0Wd486uowEGmCZZwrg4Yk3TlUAyDvp5VDHcUtqndYcGJ1aDJPka94himvMSdBtFUJZis5N+Zo3BcCUrhyzZmkkjfWrltLOUbjc+dSxGJZcsMdBEe/SquEoXuEDWQT9RXMOtZqoQYANp0hogKJqE3uLifYvDyJ6flQmaNBoPz9a1uG4SzDXShm4IZIIkU/UIaqbd1v0iNM/RfcVv+ombZwdxNfII1G3n+9aq32XBEg+xoP/2dfNEfz1rnLTr0T7Z1WqaesPePx5gmBhtOdEYq4qfEYJ2orFquEtEmM50UHmf2FZHE32dizbmtbVmUe7mBo/TxXa6/D+cni8SzzyHQfvQCqDM+nrVzdZr3u659WqXNzPXabTJQXagtKEER5aVeFGlTCaRU1tailTUTJ2ZGx15f3orBuVJcBS42zdeoHX1qlbcTr869U8/l+9bNPqTTNu043qPpqagbrZHBluFxD2wQkAnc84iInpRXZ/CW7uIHe6iCwXkxGsHyiT7VLhOVyVPkB/c1bewRRsy6EGQRXZWqrC47zwlajUovsfsYd2q7VW8McpOZ/wANpSBGmhboK51i+IXsVckszHksnKg8pOg+ppjj+zqXLj3Ge5ndizGQZJ9RRuGwK21yqIH5+tLFO5zGvq1A9vMD4dw0A66nmf0FNzaorD4bKPM71M2qdvAwJluTluYAbdUHCDpTM2qibVC6pUFnF5UWPhF6H5/ptURaCDoBTJrdU4Lh1zFXO7tDz10AA5mro0adPKi0r7uYjvnMfLlTDsvwQYvELaZsqwSSN4HITzp+vYPEZsrFAI+KZHy3rW9leziYVCSc1w7tEQByHlWh6yhcQ6dFi3uGJfgOA4XBw1tAH2zkyx9/2oDiXErmc6wOlOjibb6RPTSl+IxFlCfCGb5gVlBJNzNbAAWGIoONfz+VfUaeIf5a+o/pF/WAlFGo0omyWvQFRVjdutQt4UmeUVLFXygAEg/SoTA4zL8Vcu2bRXIWBIzFNTHpzpbwrgqY12a5mFtBltjVSWOrNB6CB86dcM4qO7OciR9aqucZzB+7iVUnbyMfWkMbH5x4ddtvMU4/gdjBzcJNzbKpjQ+1ZfF3TcbMflTLhOKtBL74s5p0RB8czMj5asep9Kzd7FXGY5fAs6DQn3P7RSB6ggUM3PiYXYWG3APaPsHyDGOhpo1m0vNmPkP1NZfg3CL2LuBEYqAJZ8zE+wmN/wAqt402IwDJLm6jMyjvFymUJB1idY0OoNQaksu/biGqkC9rjzDOM281wC2p1G3pTLgGEFlw7attA2g/nVXC8at9MyDUaFTuD0P71XxXja2BlQZ75+FY2nqB+W5pFOkhcvz3nTTVPUphBgAZ+c2tu4itP/iAHViYgRty9t6muJDN4dgxVvbePKshwHC31dHvg3HeS3iULa05j8THaBoK1WGUXM0B1gxJET5qefrWkMCcQZV2axj3FuC9HeW7joYESJ8BA9PyplfAUE9BJpZawRtYgldVdBrM+JdBM+VA9suINasZTM3CVkaQNz89qnwoSe0aE3uFHeY/tJxHv7uYE5RooIiOtKbZnWq7s1YrRvXLquTPaaKiqUxaZTt7j4yWRv8AG31C/r9KB4J2tuWoW6M6AR/mHvz9D860fFuF2b5l1hv6gYPT396xvEOCOl3u0lydgN4861UOk6dMicn1BdVQrGupwfHjwROkcO4naxC5rTBuo2Yeo3o5rrr+EnzFcZRntPIzI6nzUg1t+B9upATEAA/1jY/6gNj5jT0pdTSFcrkTRpfWEqe2r7T57fxNSM7coHmaV8e7QW8KInNcjRB/6jyH1pJ2h7bSDbw+k73P/wCf3rFwzGdSSdT5nqaujpL5eBrPVwvso5Pnt9JpeF9srqYpb1yWtzDW1MeGdl89N67nwt0xFhbiEMCAfUEaH3rhnBezIYB7p0OyjT5nf5V1jsS62YtqoVIIA9T5nrWxXQ+1e04ep0tbZ1anf8Zdi8NBPrUcJhpM8h+dNeIYaTIqVvD5RFC1awnDNP3QU26ibdHLZJ2FEWuGkkTUVyeIwUi3ET91UGtVp7yjDKGUAHWSeQAkk8z6VkcJxRlfMCPRhmkz500MRG/ZTbmWYnhV9gCLT5fTf2rXdmOC/dbZuOf8RxqOg6UbwLipxKE5cpUwYOm06ftV15zME6UzqXFpFoBGv3kcK7sp151XevOfCI8zRV66gELvSS81yTMifaoDLY2h3fooAyzA1NDW8AmbM8AHZZigCSNJppw3h4uCbhMchRcQQdxtaekWxp4a+piMFY/pFfVV4ewzLm8asv3w9uGPiG1NG4YA20ihuIcLza2x7VQa5iemwESYdBOtKBYOHvltWSArEf06ET05U5e2QYIg0r4rdkPHwyuvkIJ/Kk6kArvPK5EVsJ45i3Gs112Y8z/YAegq5OEoFm62Ub7gR6k7Udh8OCV9qWcW4ov3gYW/bPd3oVXGoJOkMsaCdJ1+WteddmZsffF0ED3Yxvw4fd/Hh21g6EyrDeJ3B8/Osh2g49cxzqzrAScqid+tObHDbfD7NzuyfG3hUmfERAgem/pSJsMUXWCeW+/qP2p9DUuqlQbjtf8AOdjS6YOjEmy/28admLhty0fFoR/p/wCTW14aiXCHygkaAkCR71icT2OxN63ae2ygKpgZirSTJO3kOfKtj2V4YbFrK1xrjkyxYz5QvlW9VC0x5mamigC0a/dqCXtHZS73JLZgwXQSJMCOu+lOLt7KpIEkAkDqY2rm/Z3BXPvid+jKczOSwIk6nc/5iKrcVOJupUlNyZ0TEYzI4BVtQDP4d436+VYnt5jDcvqvJFEf7oJkddPyrfXrWYa1zbtY3/UuCBpA0/0iJptdv8dpp9PUHURBmk1dlocCDRIrnGexpjFotxS8+lOPsd4emIv371zxEPlE9AAf1NA3UgydV50t4Zjb/DL7X7Cm5ZeM6jceYitWkZQ2Zy/V6bsgK8Dn945+345b9mxbw6Ad2H70L42JZlyhuSjKJ8yPfl2N4VctIjsNHBI9iR8jGhrvGE7WjitoAYNbgU74hFKK2xyyGk/6R6xU8V2JsYlg2LL3DyVD3aj0A108zWmrrKVI7WOZ5xdOWFxOFX+C3bBstdSFuAOJmMuYjxZSCNtYIIHSv0Ff7L4S5wxGXDraFyyj5I1UugYjUTOu51oNbS4QC09lcTatGbYuqlxkI5qWEE/I+tZTtl9qFzFA2MLauAmVLMIjrp19Yo6WoSqLqZfRKsL/APZmuzuJJRlJnI0T6Ej9K2nCsTBkDxdelYzg/CTZSGPiJBPlWl4a8MN5rNTZRWxO7WpOdEA/IE6TZhhm6jSq2WrsHh2NtCFMFVjSNwKY4XD29mnN0OlJJZm8Tx5W8UC6VU8yPOP0NXY7jWHwyg3LgBj4ZliY/pGtZbtzwPiAYvZY3LP9NqVcf6lmW/2n/bWJ4VwfEYhitq0xIPiJGUKeeZm5+W9dIMLYmkWmm7Q9uWunLbRcgBjODOoImFbbXmaV4biy3HTwsHkaKM0+gGv0rR8L+ztF1xFwuf6U8K+7HxH6VpMHw6zZEWbaJ1yjU+rbn3NVe8FqoHE+4IrW7WsqzMSRtpAAke1HC7G5qoUXZw06mB60QmYksbym3fuAyg+k1XiblxtXmj2sR8JoPEltiaIZ4lEWGTB++yAswECp4TjhdYCBTp11BmCPlSfHWbusDOp5ET+VXdmcOHdreUW2AmOoGmg8unnS+p/kscRnRfbuU3EZHFN1r6mv/ZKf5vn/AGr6nXEX03hbV5NQ72agHPOliariAcbwMqbg3jas3jcKO5K7RB+RB/Std36vKgzG8V8cIhDKwkMCD6EQaF/eLRL0r8TK3OFXu7S4rKuY+BSrGSAXGYjRdFO+nKkdztDaJBNkm4JAGmhG8Nv9K0XEOI4rC2+5bK1uMqXo1jkGEwGA57H6ViryKkMOup8iIP71zdRSobAAPcINIUUZVOMi8OdGuf412CQDkQaBR+p6152U4QcbiA2VltJGaT58uU8h7nlQmCW7iiUUQk+J9YA/fXauj8Kv2cJYy21MKJ5Sx6k7fsKz6dBuu/E3aistS1Kl8Pf5/If7MP4nft2EkgQNFUc45DyrM8P4uXvKjAeMmIERoT120pXxriVy6xZt9gOQ6Cn/AADhow9s3LhHfOOf4RE5fXr8uVag7VX9vAjOktNLtyYdcuKDqY1AHqTA+teO6sNepGuhEGKQ47FC7ftWrZmWDuRrAUzv7H3igOIue+cmcouLAAknxSYHM6bUVYCna0lFb4m1wSMogmV/CTvWF7a2T94JK6FVgxHLrzroDvBrO9suG94i3F+JN9fwn+9XUytpp0jhKoM5yw1q229MDw0vroKknC1X4pb6D6a1mClp6L7bTQZiq60+GJnlQN7DOkBgyWpm42VvDbAlyPOAa3PD1RfhUA8yB+tMMbh1uJkcSjBlYeTKVP0Jpgp7ReYtR6nvBVVtfveH8HsWu6Tucvd5RkyQVy8oI5edMxZrjXZnDYvB3LtqzeCtachkYEo67q0bagzIg+ddD4P2wV/BiU7l9s3xWz/u3X/dp5msNTTbTcG8xDeVBtLu0NuGU9awPaK2LN5bgEG6CDpzXn7g6+lb3tfi0t21uOwCa+LkdoiNyeQG9YPiGDv3279kIQZlRBqygMQS0cyRy5RVaem28ntNGmcCqubQGyn4juenOrcHq4+tBO8aD3pzwLCF3Eafr1+ldPTJdtx7TX6lXC0to7zpl/iZtqgIBUAaegEa0zwOKt3yrEZW6TNZDHXJ5+lSwGOyqQN+VJXUEGxyJ5epS2JebzFWjHg19NaBFg86yycWe1qAT7/pWvwvFbd2yr5grQJBOoPPSugoR8rMwIaVrgs3P51SeHa6MI9YovJnGskDaKAxGGIkST+lMUWlFR4l3/Z5gZYPuKqvW7g0hvbX8qps2SBHKiO7JiSdNtdqK4lBLyuyX6N8jVTW8zCZkfzUVeMOQdGbluT+dSa2uzEmfOrBPaU1Md5XAVwNQTMaH13iBtRyFnghBKzBjUaEaE6jc0EiZLgj4ANifKBRaX5OwnyJ2O1UjMQd4tmFYKRtMI/xP5NfVDvz1r6r3CFeLbd7maU47GtdORCQvM1Tjsbm8K896nYdba7x1NYHqGo20cd/2iAxtGmBK21Crp186KGIpAMaCSAZIiRsRO0g66xVyYmnhrC0NakY4/HW1U95qp3ETI5yOlB2uCYRwHW0jA6ggkqfQTFZHjHf4y8bCq1m0D/iXDuw/wAvqNq1tq/bsWgAQlu2oEkgAACNSaJgp5zGHaecyvH4+zYcW2t5VyggpEDUiMunTlRNm5YuqcuVxzHOI5g6iheJYRMQFzTp8LKesexFA8O4Y9m5IZWTUNyOo/4pJGcCOXpkeDHF7hVokMFAK7RtsBtt70FxXBlyg0kFpmToQI/L61ZjeIG24J+GCf3/ACq7B3y/j5MBFEtRQSBCKkgEwTg/DFtXCxO4jaIEkke5ikl8XTfQd08G8D8J0GeZ9IrWukg6xodelKeKYjuLLuWkjRfNjov7n0qmoipkw1fpwu1wq8917j3Aogi0VmRIIBZTp4emsnXSKr4dxNnY4fEJ/ibNGzg/iA8xrXvY3EOcIveHqFPMqDAn6j0ir8dg7d5hJKuuqsu4129KW3MYvES8RwJs3Mu6nVT5fuKrNsEU54U33gXg8sveECeUTt00ihuIcGe3/wB2S4A1BifbrSGpnlZrSoDhuYBbsUdbfSDS4XCDDCGgaHSJ61NcWASJ2qlqHvI9O8XdouGuWW9Z/wC+QRGwvW98hP8AWupXrqKVXuKW+5OIg5R4SCNQ/wDQw5NPKn+MvhlIOoPKs7isDbZ1cjMwYGSx1yzlNwai4VnTNqdixmiUA/3+/wARlOo9MECL+CcDvYi8L2IJAQ5rdokkWy0EMV2DQAQu50JjQHZ33CiBoAIAHTzpavFUQZV03k7kkmZPUzzqCd7iCRbUmRrp7b7D3rSqE5mJjY3MW8SRWYkjXrz/AL1peE8NNi0GYQzbDoOU+ZorBdnbWGKvfbO5MKIka6fDzP0o7jdyWNrn3ecezEH6UNZ9q2X6mUrlmAPETXLuYfzaqkuZTP8APOqrLa/Ohb2Kl4EseiiSflXNzfEcVuCJqcNeSNtfSaKXAC5qPD/mH81qPBsORbXvAQf6TvE6TTZbg5Cu1Seyicjp7SReV4C/csaRmQkTOuk7xyp5aZLo8DCRvSnPULcIZXQ9RpTN94dwIXjP8IFn0A1msrju1NwL3luyRazFc77FhqQPOAef5V52is3AL103WKObcpLEDKAubxMQNohQo6gnWguF3LCKe8ysA/eIGLwpj4liVDCTrlB86L4F3hd2bWgbldtpa2MTV2cULiK6nRhIihrePUMVzEtBMaE+vpX3AsK7W2cZyrMzhrkBiG8XLQ+tRs4YQ1yBmBKgxrAUHfppRKhYYxFu205zPsDxFLpKh17yYIbkZj0pymBgDWlAwlu2bRRApYqzR+IkjU1fxfG3wQtgIWOwbyGusxVMGC5zyZadPdbjjkx3C/0j5V9WaTH34GZiG5iE0PMbda+qBGPaGaqCJMHr4jzqzEkyh3UE5gBPLQ+xqtb4URB0qX3xf4K5iWUWiO8+wazDnVvEAdB4S0j6RRYegcPiBEDlMek6VelwRqaMNeQ8woNWb7Y4XEXglu0uZCRz0DdX6ACnffidDQvEr7LlYH4YOm3vUNXYLx1BC77RLeFWRg8MtvMXyDc8yTMAchJgDkKL4VbIHiPjcyx8zsPYVX3y3QpYdGB/KahgLxdZO+Ygx5GoWa9xmFc7T9+ZZxS+ly1mttmCOVOkazBGvnFV8H4gFsDMfhJXzMaiPY0swBIfF2RsLuf2cTp/5RUrohYiJ5c6z1KhR7jxN6JdNvzjixikFqBckscxDNJUHULJ6Cs12nxed1tA6JBJ3lmAj5D8zQt+6ymGiOW87ARPP5VbZOQm6yfAh8J1J5A6+RratdNgsYs0mvczbcExlkqtu2wOVQADodBGx3obEYiHCXBkYnwmfC5/yt1/ymDvExNZ1byuLdxRkk/h0j9OVH8U4gAuW6ue24jkdR5HnzG1KWrsyY1qe/AjTg+Mt2bxsgHMxLNEkBiBofYT0FHYrHqQxVgpzEaj8S6kGR050n7Hvh7W1ws5mWb4jrMa6/nWd7QY3FX8TcWxbuBA8qMkSR4c5JGx89Iir3o59vEoIwweZqbzXSPFbVx6Kf1qrBYaxcbMbUFhuCw26QdBWOfhGNbN3jMMq5iGu6RrsASOR0plwK8MIDntXC7RLgAjLuAvlz/4pZtGDdbE0dvgau4BHh5kMQdv6T515huAYfvHRlJKkEeI6gjShrXauyN86+q/sTV+G4navXluW7niCkFSCMwOo3jY9Jq9wl++3Jh1vs5hUJIsgknnJ5cqPD27KH4URQSY0A5mgX4kgcIzQxUt7DnO3I0Hxe196tFBJViNjE5TOvlpTASYoynB4w3icU48IkWVPT+r+eflS7EY92xYaNRb2H9Oeik4mQVQoFC+GJ2gdI0FXYjE20YvkGcpln/LMwfKaYuxhaJdXBvFicKuXOW/sKccO4L3YMQJ3ig7DMxzIcr+ujf5T+h5fOmOB4ijg6nMN1O4/cedEVFMewf36xTb3PuN/wBIZbXLVtt5MUj4vxlkiFB186Gs9oQvxW59Gj9KR1DeWaFTsJrxXhWqMBiRcVW2DAH50axUVpHmZWa2DKvDBBAIOhB1n1pavAsMGzC0PQliv/lJj6UXdYChUxmYkLsNzVdXbi8AtftD8Ti8qN0g1mhxw+NFRsoLEuRpMDT1pnxB/wDDf0NZ3DXIS6pHxOGHygz8qNSSMGOp2YXIvJWu01xlGZBCRG4nXSNPKp3O2KFlYowjoR50vxWIPci1GiEwfUztTXj+ARrasqICeeUCZEiSBtpQ+/s3mGwp3AZOfn4lZ7ZWOj//AI/vX1VlcJ/8tb+lfVP8nmBspf8Amfx/mD4y6tsTNLc73PiOUclG/uaD4hdJyz61WmLI1O2mnvr9RWC18wYxu4VdCGKnqCaswd5pys09G6+opYMWSesfSiu/8Yjz/n0qFTaXGKmJ1q4HkTIOlJ+828zqfTWq7OIJblzj9T7VRW4lo21gw7RzwzHhEdX/AAaj0J2+dU2uMlAYG7EjXafal1y8HZm8o065dT8waAvOYAG5qU78GdBlpMd3/wBTZcG4jbe41wgBmGU9DEQa8uXgSWtKSSdztqTz6f261ncMAoCg8pJpn2TsNjb72RcuW7NsHMtnL3rMSpGYspFu3lkZiVLEeGYpwo9bBgs+w+2GY04fDgPeuJnjVmIABJ2QH0PnSq9jlvK5RkdcpEoQ268yD511XhXY3CYbxWrK97H/AHtwtdua/wD1HOb5Ee1cn7UW2TieKsWLY7xjhktJbtgKqG2gBYLCgZ7raswnQTRvpbAbZaVs+6M+AXEWwn4j1jQSSY9q8u4tbqurkCYy+R2H9/ekj2sThbr4LKrYrvkS0PhV+8BKXBJELAMidCCJovtRwc8MvWEe+17vbbkyo1de5Wbarr4muMAmuwjekDTPcsYfWXiRbhF7ILqDOh/Emuo5EDUUTw/jN63HikdDr/eisNw/GYPBXL2IvphLeUuLQtd9fgAa/GFRiQogggaSRReA7L4/GWbdy+lvC5kXMFXvLzEiScrFUtacmLEdOVEdGx4hDVDhpA8bRwSwIZgqnmsTIn51QnEyb5AJyi2BHKQd/lT9vsrUp4cbilcj8YsMojaUW2OfRveufXb74fEXrN4qL1ksrZdmGUOrAHUKwYHXbXpRfZ3QZzB6yGaF+Jg3ApIC7GddZGvpUscoBDKBKkgHb30rFWb94qbq2Xa2bd64LkqFZLJYXWDTyKwBuSR1rU9keH4zHL/04RLKNlN+7JEgCVt2lMvlmJJUTpJiK0JRA5EzmqTD7LFl3k9aKweN7ow5+KYHMaakDpprT3CfZ1bLf9RdvXx1N57YJ6C1YyKo/wBRc1Vxz7PMKil8Ob1i4xC5xce4oLEKveW7jEFM0AxBEzI1Icy3FoIaxvEV3HWO9yXFK9G/KTz9aXXMQO8MHQggeeoj66e9FcO7E38bg7mIu3WXEhr6WrVsqLaNZuPaKtmHizPb3JgBttKN4L9ml54+9YtkZfw4e2AAf/u3gcx/0qAOtZ1ouGBj2qqVIgiB0Ck6FuXIc/yqJ+MMpAYzI56bkDp/emPaPszibFk4ixifvlq1mdrbqguQqsrd3ctABiNfAV1giZ0rn2GxV6+e9s2sRcE6Nas3XA/3KsVpIme8fcWutIzeo8xJgigbt/WquKcaItqmIt3LLKPCblu5bLDoA6jN6CtBwX7PsTibffX3fDKVPd21RWvHeGuZ/Cg55N+pB0rGaDFsTSK42xvwjiAFu2sjRFn3n9vrRzY0zWH4Zfe1dv2We4QlwAG5byvk7pIJBRDB5ae53LS5xAkAKwlpjTkNJnpsfSoxKm05LL7zeOsdjvAYqHD8WoQdTqaQX75HhDSI0PUsf+arsYxgo11zAfLX96Tf3Ey7YmnxGKVlZf5vSG+n+KIYwGGnuKpXiI35yAfmAa8N4Tm33NWWbzNmnemi2bmWcQcZmpyl3NhknXRfoYrOX9TMn0qS4jL1gfpvVAkDEuvWRipHY3lZw6dK+qHenoPn/avqu5jPtSeILj9cmm4/SvLWFzKTuROnkeVVYtjlE/hMUXhLuUAjmYP89aWbhcTDBlGo8wN+o0/L8qlYE846/wDNHY3DhlFxN+YoK0hAA5nr0qg9xeSWYmNhyH8/Kh4IkfLzAE1dabU/zQ1bcw65JMgwQB0qbrSdrxchzEgc4+UDb5VbeTxEj8P6b17gEJcHTSSf7etU3LwJaD4pJorm8LcbT5LrD3kac5IJH1rSfZk1xuIXkWF7zBuZjxDJcULlbkJvSf8ASOlZi2286R/wa2v2NWs2MxLxBSxaX07y7cY//rFa6Le60Jb3nRk42DxBsHzGHS987rofyHzrK8PdR2kukf8AvuHq3ul8J/6PpTh04fa4p3zX1+/XUFpbfeAkLGaBbXYHLMtz2r7tNxxcLisDbW0p784nx5R4QlkvCtOhZyvqM1a4yS7TdmUxWIwmKtle/wALeSTO9skd4jeYDZhPp+KaKxnZ9b3ELWKuCfu9pltA7Z7jHM3qFUAf6vKsJi+0pwXHL2Z4wuIGGZm5I72xbR/9DC3lbp4W/DXTcLxWzdKBLqMXQuqgjMUBClgN4BIE9akk5lx3EY3jFy/Z4cLNvC23e1dxFxhmuPEMEGVmAAMAgAxswBitrgcFibWAfDrctG/bsG3a7lcgVhay2xFxmEyBqYHlSH7PuzmP4eyYa5ewv3RGvFAgbvruYlgXzCBEzp6SRQfZDjyWsdxi2WUN95DhWIGngts0TMSQZqSQ/gbvwjCvc4hi7t+60PdZnd0TcLasBjq7GdFjqQABVHa3s/b45g8NicMQrkqSdATbuFVvo5H4lifIoQN684fx/AcfsLYxFvur5AdEYwwMTnw90Rm9teoikX2UYfEWOKYrCC8Ww9kOzqCpUu7IqZtJDxmkCBKzzqpJp/tQ4suHwL4ayAr3iMOgUAQrLnvEAcha59WFYLsL2ufAD7tcDNaL4e3aFtFtqA7hLjPcB1bUEnKWY7Mo2bdvcWuJ4jcQHw4ZO7WOdy4BcumfJe7X2NYni2Edbd0wQUUuD5oMw95E0hq1qm2AWzadg+0/E4xMFY+6m6t9sQiMLIlmUpdEDNOmYKZNOhxM4LhyXeJXFLpaXvmAHieNlA0LE6abnpU+1Pai3gcJ96uKzrKAKuWSXgDViABrqajwLiK8SwouXcMUs3VYG3fAkiYkrqCjDUHT6itEOZngXaprXA7mPKeIXsTcKT/VjnJSY6NlmmXaO1iuI8NjDHurl84dkcOVyW2Fq6xzCCYlhpqaw165bHZu7ZstmQ4gohmZRuIMF181Q1sOzvayxhODYO9eLFVtYe22UZiCVC7TJjnEnyqSRjxrtFhuGWcPh8VedyyrbLkd45VVytduzPhJEEwdW9Yv4r2qs4PCW8TcLXLd0oLIs24LB1LIArMPwiZJHtWN7XcG4fjlfiGGx1u27BVd3fPabTKq3VYg2jqBuu8kGq7OAu8Q4BhLVhVa/ZNiJIyf4V57DEsDBUKjHSZG0yKrMqbvs/jMLxDCrcs2wLZcnI6LNu7bbcrqudWAMieWtR7c8buYDA3L9pQ7rkUF5KrmdUzvGpAmTt7VkuMcZTg2ATA2C1zF3JVIUlme4x7293agtlDE5R+IwBIE01+zbBY4YUrjWZrZaETEgNd7ruiCH9Xgw8kKCDvpPlLnL7F1h31wsGuXmz3mhQCWPihQNBoAI6HrNTa+TqZ0ET0Gh09Rv71K0lnv8SuHjuO+uizG2TQHKf6M+YDyAqvC2tYGo5fr7j9a5lViGNzMzCxngxDDxaTPqAII0HkPzqN3EEMCPxbeu1RKeIyYGoHtrX1y34QDsdQemsD9KEHMseJ53xMgef5z7n+1dX+yjxYNzqD3zCefwW+ZHma5HaOsHcfppXQOzwxX/ZhTBmLjYrKzCAQptpJnlrEka7xrT6TWf6RtBN1QLe3zPE0vbLjNzh6LeW73gLAGzcySV1k22UBgR55hWN+0a6GxhgwrW7TCB1BM+un0ol+yiYfFYc465cv94TmuHMLa5RKrcdpJkwIJUeu1Q+0kD74dfwW9vQmjqsdpv5m3XJTSmgTJzm1gf+ZmMNvzX3DV7Vvdmvqz75ztssxkOBHOoWUMBeYqbWcmnLlULLaj2+lBbGJI04aTLBvhP586E4lYKuSfh5UbaOpHXWqsVdLLkPmJpIBDXlWgjwuvKo3Hkny1H8968dQyMOm3tQ+CaWU84im2xeEITgJKueeUxP8ANqX9wG1XfaDz02NG4K/lcjzj2mrbNkK7nnP8/OpfaTJaUC3I8+dPPs27RWMLcxNu4QLl5kCqf/DtWDcYnoAC4B6g1msW5S4XG2bKR10B/WicbZttbPeIHA1ggGnUn2G/mEDaVDGtexLY5LZD/ebeJS2SA2RGSFJ2k20j/dTfj/aV+IJhEtW7lg4Zs7XSQGUgXECoIIclchnYbazome/l1HSI8iKN4a8NHWrNZ1ViO8gMXnhaJKgT4VDySxOkCZ3gfKrL2AWwUu2S1q4kAPbYhl8gZ0WCfD8Ou1XXmm5AJBBzE9dSI+VX3LvhMbhwNfST9KUHcWN4A7z0cU4g7yuNuswBgXIyMGR1hxbCz8UiZggGKpx6JevXsTibRttduZu6zAnW1aV1JQwULqdDuIJFXi73YCru3PpQltJknUh9/Sj6jkWJ/eXc2l2PIuWSBbUBYKgaFSNipGqkciKI7FdrPuBxJa3exGIxF2yS4hi1pEIks0DMsMIYgnOp11odtD5NOlUfd8rLHWrp1OmMSwbSvh19mNx7gAuXLj3HA5Nccuw9iY9qK43eY2oK94gILoGKF0/EmZQWAI6CdKgtuCT/ADerry6GOYFKLXffKv3nQ7vb7howyIlw3Sqrlt2bb3nXJAGt1AFbTe5lrKcY7c38cGw9oNhbBBDEtnv3QdxmHhtjrBYxsRSpLeVSymNduR0G9Rt20CtcVYMGfXfSntqiRjEIsYAOCBVIVSPhJC+FHyM+TMo0JWZBr5+HnJlL3GS02a3bYjIphhK6TpmPPnTTDXCyq2wOsV5fnxKTvMUkVXGLwbmJuN8NR1XQAlQCw0J1EA/1CYMGRpWpwfbLHJhbVi0uHw4Aym6qhiTrrbtBEtp7hvekqjOonlV58QEaZQ0ewijWsyiwkBIleHwK3FuNcZnuO+ZrrGbhZDKsWPQjQbDaIoq7xfGYhO4v4u49mDKhVRriknS5cXVh5DLI3mq0vQYjmaGt/E55rp7RIoVqPnPMlzJcMskT4QoUkKAI8IiKLwcZ3j1j9qFtYpjpVjYgW9h4iN6B1JxKInps54kQBP16dam6KRA+Z/QUPbuwQTJJq9zQ2MloEMPmJj4h9a1nZHiltMN3T4psPcXEF9m8SlUESuhGh38qxl2+VfTlFX3xmbN7U9GKG8IHM6KvF7I/+I6T8P8A1HVs6l5zZSotgHdTnOuaBle02NW9iQyXDdVbVpTcgjMyrDGDqJrNLe1X+amvMVjYkAUb1GqDbaS5MbfeRX1Zk45utfUHQktP/9k=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032" name="Picture 8" descr="http://deansomerset.com/wp-content/uploads/2013/03/Angry-Birds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575" y="1219200"/>
            <a:ext cx="3687802" cy="220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://images.intomobile.com/wp-content/uploads/2011/03/tiny-wings1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1219200"/>
            <a:ext cx="3322120" cy="2214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a855.phobos.apple.com/us/r1000/029/Purple/aa/fc/32/mzl.jnwjeuis.320x480-75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576" y="3693580"/>
            <a:ext cx="3687802" cy="2458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0589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FFBFE57-1DE5-4A29-A9FF-EC4ABD874A9A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9144000" cy="68691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5467812"/>
            <a:ext cx="1742808" cy="1309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30565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FFBFE57-1DE5-4A29-A9FF-EC4ABD874A9A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691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5467812"/>
            <a:ext cx="1742808" cy="1309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2765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FFBFE57-1DE5-4A29-A9FF-EC4ABD874A9A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00" y="581025"/>
            <a:ext cx="9067800" cy="5743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41700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19" b="51"/>
          <a:stretch/>
        </p:blipFill>
        <p:spPr>
          <a:xfrm>
            <a:off x="566738" y="685800"/>
            <a:ext cx="8001001" cy="5666154"/>
          </a:xfr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FFBFE57-1DE5-4A29-A9FF-EC4ABD874A9A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6516469"/>
            <a:ext cx="430335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http://en.wikipedia.org/wiki/</a:t>
            </a:r>
            <a:r>
              <a:rPr lang="en-US" dirty="0" smtClean="0">
                <a:hlinkClick r:id="rId3"/>
              </a:rPr>
              <a:t>Box2D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588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562" t="119" r="-1" b="51"/>
          <a:stretch/>
        </p:blipFill>
        <p:spPr>
          <a:xfrm>
            <a:off x="527538" y="677984"/>
            <a:ext cx="8045938" cy="5666154"/>
          </a:xfr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FFBFE57-1DE5-4A29-A9FF-EC4ABD874A9A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6516469"/>
            <a:ext cx="237126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</a:t>
            </a:r>
            <a:r>
              <a:rPr lang="en-US" dirty="0" smtClean="0">
                <a:hlinkClick r:id="rId3"/>
              </a:rPr>
              <a:t>/box2d.org/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347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FFBFE57-1DE5-4A29-A9FF-EC4ABD874A9A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6516469"/>
            <a:ext cx="5994136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https://code.google.com/p/box2d</a:t>
            </a:r>
            <a:r>
              <a:rPr lang="en-US" dirty="0" smtClean="0">
                <a:hlinkClick r:id="rId2"/>
              </a:rPr>
              <a:t>/downloads/list/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-161" b="-39"/>
          <a:stretch/>
        </p:blipFill>
        <p:spPr>
          <a:xfrm>
            <a:off x="566738" y="685800"/>
            <a:ext cx="8001001" cy="5687291"/>
          </a:xfrm>
        </p:spPr>
      </p:pic>
    </p:spTree>
    <p:extLst>
      <p:ext uri="{BB962C8B-B14F-4D97-AF65-F5344CB8AC3E}">
        <p14:creationId xmlns:p14="http://schemas.microsoft.com/office/powerpoint/2010/main" val="4231279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lothsimul">
  <a:themeElements>
    <a:clrScheme name="graphicsgroup 9">
      <a:dk1>
        <a:srgbClr val="000000"/>
      </a:dk1>
      <a:lt1>
        <a:srgbClr val="FFFFFF"/>
      </a:lt1>
      <a:dk2>
        <a:srgbClr val="000000"/>
      </a:dk2>
      <a:lt2>
        <a:srgbClr val="DDDDDD"/>
      </a:lt2>
      <a:accent1>
        <a:srgbClr val="A3B2C1"/>
      </a:accent1>
      <a:accent2>
        <a:srgbClr val="CC0000"/>
      </a:accent2>
      <a:accent3>
        <a:srgbClr val="FFFFFF"/>
      </a:accent3>
      <a:accent4>
        <a:srgbClr val="000000"/>
      </a:accent4>
      <a:accent5>
        <a:srgbClr val="CED5DD"/>
      </a:accent5>
      <a:accent6>
        <a:srgbClr val="B90000"/>
      </a:accent6>
      <a:hlink>
        <a:srgbClr val="336699"/>
      </a:hlink>
      <a:folHlink>
        <a:srgbClr val="003366"/>
      </a:folHlink>
    </a:clrScheme>
    <a:fontScheme name="graphicsgroup">
      <a:majorFont>
        <a:latin typeface="Microsoft Sans Serif"/>
        <a:ea typeface=""/>
        <a:cs typeface=""/>
      </a:majorFont>
      <a:minorFont>
        <a:latin typeface="Microsoft Sans Serif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</a:defRPr>
        </a:defPPr>
      </a:lstStyle>
    </a:lnDef>
  </a:objectDefaults>
  <a:extraClrSchemeLst>
    <a:extraClrScheme>
      <a:clrScheme name="graphicsgroup 1">
        <a:dk1>
          <a:srgbClr val="A50021"/>
        </a:dk1>
        <a:lt1>
          <a:srgbClr val="FFFFFF"/>
        </a:lt1>
        <a:dk2>
          <a:srgbClr val="800000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C0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FFFFCC"/>
        </a:hlink>
        <a:folHlink>
          <a:srgbClr val="FF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raphicsgroup 2">
        <a:dk1>
          <a:srgbClr val="3C001E"/>
        </a:dk1>
        <a:lt1>
          <a:srgbClr val="FFFFFF"/>
        </a:lt1>
        <a:dk2>
          <a:srgbClr val="51072E"/>
        </a:dk2>
        <a:lt2>
          <a:srgbClr val="FFFFFF"/>
        </a:lt2>
        <a:accent1>
          <a:srgbClr val="89A38F"/>
        </a:accent1>
        <a:accent2>
          <a:srgbClr val="666699"/>
        </a:accent2>
        <a:accent3>
          <a:srgbClr val="B3AAAD"/>
        </a:accent3>
        <a:accent4>
          <a:srgbClr val="DADADA"/>
        </a:accent4>
        <a:accent5>
          <a:srgbClr val="C4CEC6"/>
        </a:accent5>
        <a:accent6>
          <a:srgbClr val="5C5C8A"/>
        </a:accent6>
        <a:hlink>
          <a:srgbClr val="80800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raphicsgroup 3">
        <a:dk1>
          <a:srgbClr val="333333"/>
        </a:dk1>
        <a:lt1>
          <a:srgbClr val="FFFFFF"/>
        </a:lt1>
        <a:dk2>
          <a:srgbClr val="000000"/>
        </a:dk2>
        <a:lt2>
          <a:srgbClr val="FFFFFF"/>
        </a:lt2>
        <a:accent1>
          <a:srgbClr val="3399FF"/>
        </a:accent1>
        <a:accent2>
          <a:srgbClr val="CC0000"/>
        </a:accent2>
        <a:accent3>
          <a:srgbClr val="AAAAAA"/>
        </a:accent3>
        <a:accent4>
          <a:srgbClr val="DADADA"/>
        </a:accent4>
        <a:accent5>
          <a:srgbClr val="ADCAFF"/>
        </a:accent5>
        <a:accent6>
          <a:srgbClr val="B90000"/>
        </a:accent6>
        <a:hlink>
          <a:srgbClr val="666699"/>
        </a:hlink>
        <a:folHlink>
          <a:srgbClr val="66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raphicsgroup 4">
        <a:dk1>
          <a:srgbClr val="4B3D1B"/>
        </a:dk1>
        <a:lt1>
          <a:srgbClr val="FFFFFF"/>
        </a:lt1>
        <a:dk2>
          <a:srgbClr val="330000"/>
        </a:dk2>
        <a:lt2>
          <a:srgbClr val="FFFFFF"/>
        </a:lt2>
        <a:accent1>
          <a:srgbClr val="CC9900"/>
        </a:accent1>
        <a:accent2>
          <a:srgbClr val="CC6600"/>
        </a:accent2>
        <a:accent3>
          <a:srgbClr val="ADAAAA"/>
        </a:accent3>
        <a:accent4>
          <a:srgbClr val="DADADA"/>
        </a:accent4>
        <a:accent5>
          <a:srgbClr val="E2CAAA"/>
        </a:accent5>
        <a:accent6>
          <a:srgbClr val="B95C00"/>
        </a:accent6>
        <a:hlink>
          <a:srgbClr val="666699"/>
        </a:hlink>
        <a:folHlink>
          <a:srgbClr val="CC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raphicsgroup 5">
        <a:dk1>
          <a:srgbClr val="006666"/>
        </a:dk1>
        <a:lt1>
          <a:srgbClr val="FFFFFF"/>
        </a:lt1>
        <a:dk2>
          <a:srgbClr val="003366"/>
        </a:dk2>
        <a:lt2>
          <a:srgbClr val="FFFFFF"/>
        </a:lt2>
        <a:accent1>
          <a:srgbClr val="0099CC"/>
        </a:accent1>
        <a:accent2>
          <a:srgbClr val="6666FF"/>
        </a:accent2>
        <a:accent3>
          <a:srgbClr val="AAADB8"/>
        </a:accent3>
        <a:accent4>
          <a:srgbClr val="DADADA"/>
        </a:accent4>
        <a:accent5>
          <a:srgbClr val="AACAE2"/>
        </a:accent5>
        <a:accent6>
          <a:srgbClr val="5C5CE7"/>
        </a:accent6>
        <a:hlink>
          <a:srgbClr val="FFFF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raphicsgroup 6">
        <a:dk1>
          <a:srgbClr val="003366"/>
        </a:dk1>
        <a:lt1>
          <a:srgbClr val="FFFFFF"/>
        </a:lt1>
        <a:dk2>
          <a:srgbClr val="006666"/>
        </a:dk2>
        <a:lt2>
          <a:srgbClr val="FFFFFF"/>
        </a:lt2>
        <a:accent1>
          <a:srgbClr val="6699FF"/>
        </a:accent1>
        <a:accent2>
          <a:srgbClr val="00CCFF"/>
        </a:accent2>
        <a:accent3>
          <a:srgbClr val="AAB8B8"/>
        </a:accent3>
        <a:accent4>
          <a:srgbClr val="DADADA"/>
        </a:accent4>
        <a:accent5>
          <a:srgbClr val="B8CAFF"/>
        </a:accent5>
        <a:accent6>
          <a:srgbClr val="00B9E7"/>
        </a:accent6>
        <a:hlink>
          <a:srgbClr val="FFFFCC"/>
        </a:hlink>
        <a:folHlink>
          <a:srgbClr val="33CC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raphicsgroup 7">
        <a:dk1>
          <a:srgbClr val="000000"/>
        </a:dk1>
        <a:lt1>
          <a:srgbClr val="619CB1"/>
        </a:lt1>
        <a:dk2>
          <a:srgbClr val="FFFFFF"/>
        </a:dk2>
        <a:lt2>
          <a:srgbClr val="4E899E"/>
        </a:lt2>
        <a:accent1>
          <a:srgbClr val="FFCC00"/>
        </a:accent1>
        <a:accent2>
          <a:srgbClr val="B6523E"/>
        </a:accent2>
        <a:accent3>
          <a:srgbClr val="B7CBD5"/>
        </a:accent3>
        <a:accent4>
          <a:srgbClr val="000000"/>
        </a:accent4>
        <a:accent5>
          <a:srgbClr val="FFE2AA"/>
        </a:accent5>
        <a:accent6>
          <a:srgbClr val="A54937"/>
        </a:accent6>
        <a:hlink>
          <a:srgbClr val="99CC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raphicsgroup 8">
        <a:dk1>
          <a:srgbClr val="598600"/>
        </a:dk1>
        <a:lt1>
          <a:srgbClr val="FFFFFF"/>
        </a:lt1>
        <a:dk2>
          <a:srgbClr val="336600"/>
        </a:dk2>
        <a:lt2>
          <a:srgbClr val="FFFFFF"/>
        </a:lt2>
        <a:accent1>
          <a:srgbClr val="33CC33"/>
        </a:accent1>
        <a:accent2>
          <a:srgbClr val="99CC00"/>
        </a:accent2>
        <a:accent3>
          <a:srgbClr val="ADB8AA"/>
        </a:accent3>
        <a:accent4>
          <a:srgbClr val="DADADA"/>
        </a:accent4>
        <a:accent5>
          <a:srgbClr val="ADE2AD"/>
        </a:accent5>
        <a:accent6>
          <a:srgbClr val="8AB900"/>
        </a:accent6>
        <a:hlink>
          <a:srgbClr val="FFCC00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raphicsgroup 9">
        <a:dk1>
          <a:srgbClr val="000000"/>
        </a:dk1>
        <a:lt1>
          <a:srgbClr val="FFFFFF"/>
        </a:lt1>
        <a:dk2>
          <a:srgbClr val="000000"/>
        </a:dk2>
        <a:lt2>
          <a:srgbClr val="DDDDDD"/>
        </a:lt2>
        <a:accent1>
          <a:srgbClr val="A3B2C1"/>
        </a:accent1>
        <a:accent2>
          <a:srgbClr val="CC0000"/>
        </a:accent2>
        <a:accent3>
          <a:srgbClr val="FFFFFF"/>
        </a:accent3>
        <a:accent4>
          <a:srgbClr val="000000"/>
        </a:accent4>
        <a:accent5>
          <a:srgbClr val="CED5DD"/>
        </a:accent5>
        <a:accent6>
          <a:srgbClr val="B90000"/>
        </a:accent6>
        <a:hlink>
          <a:srgbClr val="336699"/>
        </a:hlink>
        <a:folHlink>
          <a:srgbClr val="00336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Executive</Template>
  <TotalTime>0</TotalTime>
  <Words>94</Words>
  <Application>Microsoft Office PowerPoint</Application>
  <PresentationFormat>화면 슬라이드 쇼(4:3)</PresentationFormat>
  <Paragraphs>43</Paragraphs>
  <Slides>21</Slides>
  <Notes>1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2" baseType="lpstr">
      <vt:lpstr>clothsimul</vt:lpstr>
      <vt:lpstr>PBox2D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Box2D Testbed</vt:lpstr>
      <vt:lpstr>PowerPoint 프레젠테이션</vt:lpstr>
      <vt:lpstr>PowerPoint 프레젠테이션</vt:lpstr>
      <vt:lpstr>iforce2d advanced topics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2011-01-13T21:39:13Z</dcterms:created>
  <dcterms:modified xsi:type="dcterms:W3CDTF">2013-09-30T15:02:45Z</dcterms:modified>
</cp:coreProperties>
</file>